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4"/>
  </p:sldMasterIdLst>
  <p:notesMasterIdLst>
    <p:notesMasterId r:id="rId15"/>
  </p:notesMasterIdLst>
  <p:sldIdLst>
    <p:sldId id="256" r:id="rId5"/>
    <p:sldId id="257" r:id="rId6"/>
    <p:sldId id="259" r:id="rId7"/>
    <p:sldId id="261" r:id="rId8"/>
    <p:sldId id="262" r:id="rId9"/>
    <p:sldId id="263" r:id="rId10"/>
    <p:sldId id="265" r:id="rId11"/>
    <p:sldId id="267" r:id="rId12"/>
    <p:sldId id="268"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F38C989-1241-D848-8E22-C36F86F8A873}">
          <p14:sldIdLst>
            <p14:sldId id="256"/>
          </p14:sldIdLst>
        </p14:section>
        <p14:section name="Prep" id="{40653B72-872C-BB41-8201-F457104E096B}">
          <p14:sldIdLst>
            <p14:sldId id="257"/>
          </p14:sldIdLst>
        </p14:section>
        <p14:section name="Part 1: Distance" id="{149FE68E-364F-674A-9298-C8D91C399A70}">
          <p14:sldIdLst>
            <p14:sldId id="259"/>
            <p14:sldId id="261"/>
          </p14:sldIdLst>
        </p14:section>
        <p14:section name="Part 2: Angle" id="{EC816432-60A5-084A-AEEE-EA1DA2983D9A}">
          <p14:sldIdLst>
            <p14:sldId id="262"/>
            <p14:sldId id="263"/>
          </p14:sldIdLst>
        </p14:section>
        <p14:section name="Part 3: Distance vs. Angle" id="{D93F6A2E-DDBD-B140-BC1B-F8517852A5C6}">
          <p14:sldIdLst>
            <p14:sldId id="265"/>
            <p14:sldId id="267"/>
            <p14:sldId id="268"/>
          </p14:sldIdLst>
        </p14:section>
        <p14:section name="Wrapup" id="{90063891-2FA5-D545-901B-85623419FBA2}">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214"/>
    <a:srgbClr val="2A49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FE6DAD-4E6E-3C40-AD4A-E1A2490515FE}" v="15" dt="2022-03-11T18:00:06.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6" autoAdjust="0"/>
    <p:restoredTop sz="96197"/>
  </p:normalViewPr>
  <p:slideViewPr>
    <p:cSldViewPr snapToGrid="0" snapToObjects="1">
      <p:cViewPr varScale="1">
        <p:scale>
          <a:sx n="124" d="100"/>
          <a:sy n="124" d="100"/>
        </p:scale>
        <p:origin x="1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wen Ban" userId="S::yiwenban@umass.edu::3f919299-acb3-4c41-8c0e-6b708fc6fc7e" providerId="AD" clId="Web-{DE86CAB3-8CAD-5161-A939-ED558F67F7E4}"/>
    <pc:docChg chg="modSld">
      <pc:chgData name="Yiwen Ban" userId="S::yiwenban@umass.edu::3f919299-acb3-4c41-8c0e-6b708fc6fc7e" providerId="AD" clId="Web-{DE86CAB3-8CAD-5161-A939-ED558F67F7E4}" dt="2022-02-28T18:40:13.070" v="21" actId="20577"/>
      <pc:docMkLst>
        <pc:docMk/>
      </pc:docMkLst>
      <pc:sldChg chg="modSp">
        <pc:chgData name="Yiwen Ban" userId="S::yiwenban@umass.edu::3f919299-acb3-4c41-8c0e-6b708fc6fc7e" providerId="AD" clId="Web-{DE86CAB3-8CAD-5161-A939-ED558F67F7E4}" dt="2022-02-28T18:37:53.925" v="7" actId="20577"/>
        <pc:sldMkLst>
          <pc:docMk/>
          <pc:sldMk cId="1894387037" sldId="261"/>
        </pc:sldMkLst>
        <pc:spChg chg="mod">
          <ac:chgData name="Yiwen Ban" userId="S::yiwenban@umass.edu::3f919299-acb3-4c41-8c0e-6b708fc6fc7e" providerId="AD" clId="Web-{DE86CAB3-8CAD-5161-A939-ED558F67F7E4}" dt="2022-02-28T18:37:53.925" v="7" actId="20577"/>
          <ac:spMkLst>
            <pc:docMk/>
            <pc:sldMk cId="1894387037" sldId="261"/>
            <ac:spMk id="24" creationId="{9C2BA2DD-3967-4804-9D42-8102496413AF}"/>
          </ac:spMkLst>
        </pc:spChg>
      </pc:sldChg>
      <pc:sldChg chg="modSp">
        <pc:chgData name="Yiwen Ban" userId="S::yiwenban@umass.edu::3f919299-acb3-4c41-8c0e-6b708fc6fc7e" providerId="AD" clId="Web-{DE86CAB3-8CAD-5161-A939-ED558F67F7E4}" dt="2022-02-28T18:39:21.506" v="14" actId="20577"/>
        <pc:sldMkLst>
          <pc:docMk/>
          <pc:sldMk cId="3684533731" sldId="263"/>
        </pc:sldMkLst>
        <pc:spChg chg="mod">
          <ac:chgData name="Yiwen Ban" userId="S::yiwenban@umass.edu::3f919299-acb3-4c41-8c0e-6b708fc6fc7e" providerId="AD" clId="Web-{DE86CAB3-8CAD-5161-A939-ED558F67F7E4}" dt="2022-02-28T18:39:21.506" v="14" actId="20577"/>
          <ac:spMkLst>
            <pc:docMk/>
            <pc:sldMk cId="3684533731" sldId="263"/>
            <ac:spMk id="24" creationId="{9C2BA2DD-3967-4804-9D42-8102496413AF}"/>
          </ac:spMkLst>
        </pc:spChg>
      </pc:sldChg>
      <pc:sldChg chg="modSp">
        <pc:chgData name="Yiwen Ban" userId="S::yiwenban@umass.edu::3f919299-acb3-4c41-8c0e-6b708fc6fc7e" providerId="AD" clId="Web-{DE86CAB3-8CAD-5161-A939-ED558F67F7E4}" dt="2022-02-28T18:40:13.070" v="21" actId="20577"/>
        <pc:sldMkLst>
          <pc:docMk/>
          <pc:sldMk cId="4101386033" sldId="266"/>
        </pc:sldMkLst>
        <pc:spChg chg="mod">
          <ac:chgData name="Yiwen Ban" userId="S::yiwenban@umass.edu::3f919299-acb3-4c41-8c0e-6b708fc6fc7e" providerId="AD" clId="Web-{DE86CAB3-8CAD-5161-A939-ED558F67F7E4}" dt="2022-02-28T18:40:13.070" v="21" actId="20577"/>
          <ac:spMkLst>
            <pc:docMk/>
            <pc:sldMk cId="4101386033" sldId="266"/>
            <ac:spMk id="2" creationId="{46747CA8-38C7-3444-819E-A588BBE898AB}"/>
          </ac:spMkLst>
        </pc:spChg>
      </pc:sldChg>
    </pc:docChg>
  </pc:docChgLst>
  <pc:docChgLst>
    <pc:chgData name="Stephen Schneider" userId="c7f22e6a-e907-4b4e-8fc7-3a29e45db193" providerId="ADAL" clId="{B4DEE93D-1AC4-49E2-BC58-FDEF5C78E532}"/>
    <pc:docChg chg="undo custSel addSld modSld modSection">
      <pc:chgData name="Stephen Schneider" userId="c7f22e6a-e907-4b4e-8fc7-3a29e45db193" providerId="ADAL" clId="{B4DEE93D-1AC4-49E2-BC58-FDEF5C78E532}" dt="2021-10-03T22:34:00.424" v="1458" actId="14100"/>
      <pc:docMkLst>
        <pc:docMk/>
      </pc:docMkLst>
      <pc:sldChg chg="addSp delSp modSp mod">
        <pc:chgData name="Stephen Schneider" userId="c7f22e6a-e907-4b4e-8fc7-3a29e45db193" providerId="ADAL" clId="{B4DEE93D-1AC4-49E2-BC58-FDEF5C78E532}" dt="2021-10-03T21:16:17.169" v="5" actId="1076"/>
        <pc:sldMkLst>
          <pc:docMk/>
          <pc:sldMk cId="3440422250" sldId="256"/>
        </pc:sldMkLst>
        <pc:spChg chg="add mod">
          <ac:chgData name="Stephen Schneider" userId="c7f22e6a-e907-4b4e-8fc7-3a29e45db193" providerId="ADAL" clId="{B4DEE93D-1AC4-49E2-BC58-FDEF5C78E532}" dt="2021-10-03T21:16:17.169" v="5" actId="1076"/>
          <ac:spMkLst>
            <pc:docMk/>
            <pc:sldMk cId="3440422250" sldId="256"/>
            <ac:spMk id="11" creationId="{E399DA78-5932-4861-B235-1A75B95E7C8E}"/>
          </ac:spMkLst>
        </pc:spChg>
        <pc:picChg chg="add del mod">
          <ac:chgData name="Stephen Schneider" userId="c7f22e6a-e907-4b4e-8fc7-3a29e45db193" providerId="ADAL" clId="{B4DEE93D-1AC4-49E2-BC58-FDEF5C78E532}" dt="2021-10-03T21:15:38.604" v="1"/>
          <ac:picMkLst>
            <pc:docMk/>
            <pc:sldMk cId="3440422250" sldId="256"/>
            <ac:picMk id="9" creationId="{5C511BC4-2BD5-4802-9FF3-E9DEAA6F7F63}"/>
          </ac:picMkLst>
        </pc:picChg>
      </pc:sldChg>
      <pc:sldChg chg="modSp mod">
        <pc:chgData name="Stephen Schneider" userId="c7f22e6a-e907-4b4e-8fc7-3a29e45db193" providerId="ADAL" clId="{B4DEE93D-1AC4-49E2-BC58-FDEF5C78E532}" dt="2021-10-03T21:17:25.149" v="108" actId="20577"/>
        <pc:sldMkLst>
          <pc:docMk/>
          <pc:sldMk cId="3797990150" sldId="257"/>
        </pc:sldMkLst>
        <pc:spChg chg="mod">
          <ac:chgData name="Stephen Schneider" userId="c7f22e6a-e907-4b4e-8fc7-3a29e45db193" providerId="ADAL" clId="{B4DEE93D-1AC4-49E2-BC58-FDEF5C78E532}" dt="2021-10-03T21:17:25.149" v="108" actId="20577"/>
          <ac:spMkLst>
            <pc:docMk/>
            <pc:sldMk cId="3797990150" sldId="257"/>
            <ac:spMk id="3" creationId="{A6C4B8E8-AACF-9C44-A262-BB284248BD55}"/>
          </ac:spMkLst>
        </pc:spChg>
      </pc:sldChg>
      <pc:sldChg chg="addSp modSp mod">
        <pc:chgData name="Stephen Schneider" userId="c7f22e6a-e907-4b4e-8fc7-3a29e45db193" providerId="ADAL" clId="{B4DEE93D-1AC4-49E2-BC58-FDEF5C78E532}" dt="2021-10-03T21:23:44.785" v="393" actId="207"/>
        <pc:sldMkLst>
          <pc:docMk/>
          <pc:sldMk cId="3873857901" sldId="259"/>
        </pc:sldMkLst>
        <pc:spChg chg="add mod">
          <ac:chgData name="Stephen Schneider" userId="c7f22e6a-e907-4b4e-8fc7-3a29e45db193" providerId="ADAL" clId="{B4DEE93D-1AC4-49E2-BC58-FDEF5C78E532}" dt="2021-10-03T21:23:44.785" v="393" actId="207"/>
          <ac:spMkLst>
            <pc:docMk/>
            <pc:sldMk cId="3873857901" sldId="259"/>
            <ac:spMk id="3" creationId="{B24F7191-30B2-4BA2-BA01-A6F99794A5A2}"/>
          </ac:spMkLst>
        </pc:spChg>
        <pc:spChg chg="mod">
          <ac:chgData name="Stephen Schneider" userId="c7f22e6a-e907-4b4e-8fc7-3a29e45db193" providerId="ADAL" clId="{B4DEE93D-1AC4-49E2-BC58-FDEF5C78E532}" dt="2021-10-03T21:19:50.846" v="147" actId="6549"/>
          <ac:spMkLst>
            <pc:docMk/>
            <pc:sldMk cId="3873857901" sldId="259"/>
            <ac:spMk id="24" creationId="{9C2BA2DD-3967-4804-9D42-8102496413AF}"/>
          </ac:spMkLst>
        </pc:spChg>
      </pc:sldChg>
      <pc:sldChg chg="modSp mod">
        <pc:chgData name="Stephen Schneider" userId="c7f22e6a-e907-4b4e-8fc7-3a29e45db193" providerId="ADAL" clId="{B4DEE93D-1AC4-49E2-BC58-FDEF5C78E532}" dt="2021-10-03T21:25:02.159" v="403" actId="1035"/>
        <pc:sldMkLst>
          <pc:docMk/>
          <pc:sldMk cId="1894387037" sldId="261"/>
        </pc:sldMkLst>
        <pc:spChg chg="mod">
          <ac:chgData name="Stephen Schneider" userId="c7f22e6a-e907-4b4e-8fc7-3a29e45db193" providerId="ADAL" clId="{B4DEE93D-1AC4-49E2-BC58-FDEF5C78E532}" dt="2021-10-03T21:25:02.159" v="403" actId="1035"/>
          <ac:spMkLst>
            <pc:docMk/>
            <pc:sldMk cId="1894387037" sldId="261"/>
            <ac:spMk id="20" creationId="{9A867370-5444-734D-9080-E5A2BE952C59}"/>
          </ac:spMkLst>
        </pc:spChg>
        <pc:spChg chg="mod">
          <ac:chgData name="Stephen Schneider" userId="c7f22e6a-e907-4b4e-8fc7-3a29e45db193" providerId="ADAL" clId="{B4DEE93D-1AC4-49E2-BC58-FDEF5C78E532}" dt="2021-10-03T21:19:40.911" v="144" actId="20577"/>
          <ac:spMkLst>
            <pc:docMk/>
            <pc:sldMk cId="1894387037" sldId="261"/>
            <ac:spMk id="24" creationId="{9C2BA2DD-3967-4804-9D42-8102496413AF}"/>
          </ac:spMkLst>
        </pc:spChg>
        <pc:grpChg chg="mod">
          <ac:chgData name="Stephen Schneider" userId="c7f22e6a-e907-4b4e-8fc7-3a29e45db193" providerId="ADAL" clId="{B4DEE93D-1AC4-49E2-BC58-FDEF5C78E532}" dt="2021-10-03T21:24:50.663" v="395" actId="1076"/>
          <ac:grpSpMkLst>
            <pc:docMk/>
            <pc:sldMk cId="1894387037" sldId="261"/>
            <ac:grpSpMk id="21" creationId="{7871AB43-45D1-4646-90CF-85B325259FC4}"/>
          </ac:grpSpMkLst>
        </pc:grpChg>
      </pc:sldChg>
      <pc:sldChg chg="addSp delSp modSp mod modAnim">
        <pc:chgData name="Stephen Schneider" userId="c7f22e6a-e907-4b4e-8fc7-3a29e45db193" providerId="ADAL" clId="{B4DEE93D-1AC4-49E2-BC58-FDEF5C78E532}" dt="2021-10-03T21:35:57.268" v="590" actId="6549"/>
        <pc:sldMkLst>
          <pc:docMk/>
          <pc:sldMk cId="3684533731" sldId="263"/>
        </pc:sldMkLst>
        <pc:spChg chg="add del mod topLvl">
          <ac:chgData name="Stephen Schneider" userId="c7f22e6a-e907-4b4e-8fc7-3a29e45db193" providerId="ADAL" clId="{B4DEE93D-1AC4-49E2-BC58-FDEF5C78E532}" dt="2021-10-03T21:31:41.221" v="438" actId="478"/>
          <ac:spMkLst>
            <pc:docMk/>
            <pc:sldMk cId="3684533731" sldId="263"/>
            <ac:spMk id="3" creationId="{9F51E29D-DA82-C941-95C1-184FB0D48FB7}"/>
          </ac:spMkLst>
        </pc:spChg>
        <pc:spChg chg="add del mod topLvl">
          <ac:chgData name="Stephen Schneider" userId="c7f22e6a-e907-4b4e-8fc7-3a29e45db193" providerId="ADAL" clId="{B4DEE93D-1AC4-49E2-BC58-FDEF5C78E532}" dt="2021-10-03T21:32:13.838" v="443" actId="1076"/>
          <ac:spMkLst>
            <pc:docMk/>
            <pc:sldMk cId="3684533731" sldId="263"/>
            <ac:spMk id="4" creationId="{027EA74E-2D22-144C-BB01-2AC4B41C4736}"/>
          </ac:spMkLst>
        </pc:spChg>
        <pc:spChg chg="add del mod">
          <ac:chgData name="Stephen Schneider" userId="c7f22e6a-e907-4b4e-8fc7-3a29e45db193" providerId="ADAL" clId="{B4DEE93D-1AC4-49E2-BC58-FDEF5C78E532}" dt="2021-10-03T21:30:24.571" v="430" actId="478"/>
          <ac:spMkLst>
            <pc:docMk/>
            <pc:sldMk cId="3684533731" sldId="263"/>
            <ac:spMk id="7" creationId="{34C8C762-67A1-40C7-88F0-44A0F1D72A54}"/>
          </ac:spMkLst>
        </pc:spChg>
        <pc:spChg chg="add mod">
          <ac:chgData name="Stephen Schneider" userId="c7f22e6a-e907-4b4e-8fc7-3a29e45db193" providerId="ADAL" clId="{B4DEE93D-1AC4-49E2-BC58-FDEF5C78E532}" dt="2021-10-03T21:32:04.069" v="442" actId="1076"/>
          <ac:spMkLst>
            <pc:docMk/>
            <pc:sldMk cId="3684533731" sldId="263"/>
            <ac:spMk id="15" creationId="{877535E3-6172-4879-A122-07C875BE04B3}"/>
          </ac:spMkLst>
        </pc:spChg>
        <pc:spChg chg="add del mod">
          <ac:chgData name="Stephen Schneider" userId="c7f22e6a-e907-4b4e-8fc7-3a29e45db193" providerId="ADAL" clId="{B4DEE93D-1AC4-49E2-BC58-FDEF5C78E532}" dt="2021-10-03T21:30:22.273" v="429" actId="478"/>
          <ac:spMkLst>
            <pc:docMk/>
            <pc:sldMk cId="3684533731" sldId="263"/>
            <ac:spMk id="18" creationId="{CDF825BE-18BA-4620-835C-EC22E4E2894A}"/>
          </ac:spMkLst>
        </pc:spChg>
        <pc:spChg chg="mod">
          <ac:chgData name="Stephen Schneider" userId="c7f22e6a-e907-4b4e-8fc7-3a29e45db193" providerId="ADAL" clId="{B4DEE93D-1AC4-49E2-BC58-FDEF5C78E532}" dt="2021-10-03T21:35:57.268" v="590" actId="6549"/>
          <ac:spMkLst>
            <pc:docMk/>
            <pc:sldMk cId="3684533731" sldId="263"/>
            <ac:spMk id="24" creationId="{9C2BA2DD-3967-4804-9D42-8102496413AF}"/>
          </ac:spMkLst>
        </pc:spChg>
        <pc:grpChg chg="del">
          <ac:chgData name="Stephen Schneider" userId="c7f22e6a-e907-4b4e-8fc7-3a29e45db193" providerId="ADAL" clId="{B4DEE93D-1AC4-49E2-BC58-FDEF5C78E532}" dt="2021-10-03T21:31:27.619" v="435" actId="165"/>
          <ac:grpSpMkLst>
            <pc:docMk/>
            <pc:sldMk cId="3684533731" sldId="263"/>
            <ac:grpSpMk id="6" creationId="{D4A5B0FB-5D32-9C4F-8B48-46AEBB4E07C2}"/>
          </ac:grpSpMkLst>
        </pc:grpChg>
      </pc:sldChg>
      <pc:sldChg chg="modSp mod">
        <pc:chgData name="Stephen Schneider" userId="c7f22e6a-e907-4b4e-8fc7-3a29e45db193" providerId="ADAL" clId="{B4DEE93D-1AC4-49E2-BC58-FDEF5C78E532}" dt="2021-10-03T21:38:09.162" v="606" actId="1076"/>
        <pc:sldMkLst>
          <pc:docMk/>
          <pc:sldMk cId="4093693342" sldId="265"/>
        </pc:sldMkLst>
        <pc:spChg chg="mod">
          <ac:chgData name="Stephen Schneider" userId="c7f22e6a-e907-4b4e-8fc7-3a29e45db193" providerId="ADAL" clId="{B4DEE93D-1AC4-49E2-BC58-FDEF5C78E532}" dt="2021-10-03T21:38:09.162" v="606" actId="1076"/>
          <ac:spMkLst>
            <pc:docMk/>
            <pc:sldMk cId="4093693342" sldId="265"/>
            <ac:spMk id="24" creationId="{9C2BA2DD-3967-4804-9D42-8102496413AF}"/>
          </ac:spMkLst>
        </pc:spChg>
      </pc:sldChg>
      <pc:sldChg chg="addSp delSp modSp new mod setBg">
        <pc:chgData name="Stephen Schneider" userId="c7f22e6a-e907-4b4e-8fc7-3a29e45db193" providerId="ADAL" clId="{B4DEE93D-1AC4-49E2-BC58-FDEF5C78E532}" dt="2021-10-03T22:34:00.424" v="1458" actId="14100"/>
        <pc:sldMkLst>
          <pc:docMk/>
          <pc:sldMk cId="434407449" sldId="267"/>
        </pc:sldMkLst>
        <pc:spChg chg="del">
          <ac:chgData name="Stephen Schneider" userId="c7f22e6a-e907-4b4e-8fc7-3a29e45db193" providerId="ADAL" clId="{B4DEE93D-1AC4-49E2-BC58-FDEF5C78E532}" dt="2021-10-03T21:55:12.852" v="613" actId="478"/>
          <ac:spMkLst>
            <pc:docMk/>
            <pc:sldMk cId="434407449" sldId="267"/>
            <ac:spMk id="2" creationId="{B79EFB4E-6C9A-4D69-9C96-7F9FB9F904C6}"/>
          </ac:spMkLst>
        </pc:spChg>
        <pc:spChg chg="del">
          <ac:chgData name="Stephen Schneider" userId="c7f22e6a-e907-4b4e-8fc7-3a29e45db193" providerId="ADAL" clId="{B4DEE93D-1AC4-49E2-BC58-FDEF5C78E532}" dt="2021-10-03T21:55:06.199" v="612" actId="478"/>
          <ac:spMkLst>
            <pc:docMk/>
            <pc:sldMk cId="434407449" sldId="267"/>
            <ac:spMk id="3" creationId="{BE329356-862C-4119-B428-18D56470BF48}"/>
          </ac:spMkLst>
        </pc:spChg>
        <pc:spChg chg="add mod">
          <ac:chgData name="Stephen Schneider" userId="c7f22e6a-e907-4b4e-8fc7-3a29e45db193" providerId="ADAL" clId="{B4DEE93D-1AC4-49E2-BC58-FDEF5C78E532}" dt="2021-10-03T22:17:31.028" v="849" actId="207"/>
          <ac:spMkLst>
            <pc:docMk/>
            <pc:sldMk cId="434407449" sldId="267"/>
            <ac:spMk id="36" creationId="{961AC5AA-F1F4-4DDC-821B-14C7BDFBBF72}"/>
          </ac:spMkLst>
        </pc:spChg>
        <pc:spChg chg="add mod">
          <ac:chgData name="Stephen Schneider" userId="c7f22e6a-e907-4b4e-8fc7-3a29e45db193" providerId="ADAL" clId="{B4DEE93D-1AC4-49E2-BC58-FDEF5C78E532}" dt="2021-10-03T22:19:32.837" v="882" actId="1037"/>
          <ac:spMkLst>
            <pc:docMk/>
            <pc:sldMk cId="434407449" sldId="267"/>
            <ac:spMk id="50" creationId="{BAB81F6C-6914-4C33-9B1B-BDEE2AC02476}"/>
          </ac:spMkLst>
        </pc:spChg>
        <pc:spChg chg="add mod">
          <ac:chgData name="Stephen Schneider" userId="c7f22e6a-e907-4b4e-8fc7-3a29e45db193" providerId="ADAL" clId="{B4DEE93D-1AC4-49E2-BC58-FDEF5C78E532}" dt="2021-10-03T22:31:57.004" v="1402" actId="20577"/>
          <ac:spMkLst>
            <pc:docMk/>
            <pc:sldMk cId="434407449" sldId="267"/>
            <ac:spMk id="54" creationId="{765E6415-0F9D-4796-ACF4-B5F1CC18E691}"/>
          </ac:spMkLst>
        </pc:spChg>
        <pc:spChg chg="add mod">
          <ac:chgData name="Stephen Schneider" userId="c7f22e6a-e907-4b4e-8fc7-3a29e45db193" providerId="ADAL" clId="{B4DEE93D-1AC4-49E2-BC58-FDEF5C78E532}" dt="2021-10-03T22:34:00.424" v="1458" actId="14100"/>
          <ac:spMkLst>
            <pc:docMk/>
            <pc:sldMk cId="434407449" sldId="267"/>
            <ac:spMk id="55" creationId="{E3148170-B53B-4203-B46C-76F592B737F4}"/>
          </ac:spMkLst>
        </pc:spChg>
        <pc:spChg chg="add del mod">
          <ac:chgData name="Stephen Schneider" userId="c7f22e6a-e907-4b4e-8fc7-3a29e45db193" providerId="ADAL" clId="{B4DEE93D-1AC4-49E2-BC58-FDEF5C78E532}" dt="2021-10-03T22:30:49.974" v="1330"/>
          <ac:spMkLst>
            <pc:docMk/>
            <pc:sldMk cId="434407449" sldId="267"/>
            <ac:spMk id="56" creationId="{4BD8F90A-A059-4938-A09B-CE95C185BD11}"/>
          </ac:spMkLst>
        </pc:spChg>
        <pc:spChg chg="add del mod">
          <ac:chgData name="Stephen Schneider" userId="c7f22e6a-e907-4b4e-8fc7-3a29e45db193" providerId="ADAL" clId="{B4DEE93D-1AC4-49E2-BC58-FDEF5C78E532}" dt="2021-10-03T22:33:03.131" v="1436"/>
          <ac:spMkLst>
            <pc:docMk/>
            <pc:sldMk cId="434407449" sldId="267"/>
            <ac:spMk id="57" creationId="{881F955C-0438-42FC-ACD9-B051024DF119}"/>
          </ac:spMkLst>
        </pc:spChg>
        <pc:graphicFrameChg chg="add del mod">
          <ac:chgData name="Stephen Schneider" userId="c7f22e6a-e907-4b4e-8fc7-3a29e45db193" providerId="ADAL" clId="{B4DEE93D-1AC4-49E2-BC58-FDEF5C78E532}" dt="2021-10-03T22:02:43.386" v="620" actId="478"/>
          <ac:graphicFrameMkLst>
            <pc:docMk/>
            <pc:sldMk cId="434407449" sldId="267"/>
            <ac:graphicFrameMk id="5" creationId="{CFAC08D8-1D51-4B0F-B42B-7369D8DED592}"/>
          </ac:graphicFrameMkLst>
        </pc:graphicFrameChg>
        <pc:picChg chg="add del mod">
          <ac:chgData name="Stephen Schneider" userId="c7f22e6a-e907-4b4e-8fc7-3a29e45db193" providerId="ADAL" clId="{B4DEE93D-1AC4-49E2-BC58-FDEF5C78E532}" dt="2021-10-03T22:11:49.834" v="707" actId="478"/>
          <ac:picMkLst>
            <pc:docMk/>
            <pc:sldMk cId="434407449" sldId="267"/>
            <ac:picMk id="7" creationId="{92903C83-6890-4BF7-9FB7-063723A7BD01}"/>
          </ac:picMkLst>
        </pc:picChg>
        <pc:picChg chg="add mod">
          <ac:chgData name="Stephen Schneider" userId="c7f22e6a-e907-4b4e-8fc7-3a29e45db193" providerId="ADAL" clId="{B4DEE93D-1AC4-49E2-BC58-FDEF5C78E532}" dt="2021-10-03T22:13:58.434" v="743" actId="1037"/>
          <ac:picMkLst>
            <pc:docMk/>
            <pc:sldMk cId="434407449" sldId="267"/>
            <ac:picMk id="8" creationId="{616F63A0-42BD-4EB7-BFF5-2CBDF815EE9F}"/>
          </ac:picMkLst>
        </pc:picChg>
        <pc:cxnChg chg="add mod">
          <ac:chgData name="Stephen Schneider" userId="c7f22e6a-e907-4b4e-8fc7-3a29e45db193" providerId="ADAL" clId="{B4DEE93D-1AC4-49E2-BC58-FDEF5C78E532}" dt="2021-10-03T22:19:23.804" v="879" actId="14100"/>
          <ac:cxnSpMkLst>
            <pc:docMk/>
            <pc:sldMk cId="434407449" sldId="267"/>
            <ac:cxnSpMk id="10" creationId="{F513F6B7-47C3-4443-82C9-3F5ED64EEF2B}"/>
          </ac:cxnSpMkLst>
        </pc:cxnChg>
        <pc:cxnChg chg="add mod">
          <ac:chgData name="Stephen Schneider" userId="c7f22e6a-e907-4b4e-8fc7-3a29e45db193" providerId="ADAL" clId="{B4DEE93D-1AC4-49E2-BC58-FDEF5C78E532}" dt="2021-10-03T22:06:07.736" v="644" actId="14100"/>
          <ac:cxnSpMkLst>
            <pc:docMk/>
            <pc:sldMk cId="434407449" sldId="267"/>
            <ac:cxnSpMk id="11" creationId="{7B78E5C0-FDAA-4B73-9BED-77B821052803}"/>
          </ac:cxnSpMkLst>
        </pc:cxnChg>
        <pc:cxnChg chg="add mod">
          <ac:chgData name="Stephen Schneider" userId="c7f22e6a-e907-4b4e-8fc7-3a29e45db193" providerId="ADAL" clId="{B4DEE93D-1AC4-49E2-BC58-FDEF5C78E532}" dt="2021-10-03T22:19:19.547" v="878" actId="14100"/>
          <ac:cxnSpMkLst>
            <pc:docMk/>
            <pc:sldMk cId="434407449" sldId="267"/>
            <ac:cxnSpMk id="12" creationId="{3B0FBD5E-AA33-431F-98EE-E9EB27D239E4}"/>
          </ac:cxnSpMkLst>
        </pc:cxnChg>
        <pc:cxnChg chg="add mod">
          <ac:chgData name="Stephen Schneider" userId="c7f22e6a-e907-4b4e-8fc7-3a29e45db193" providerId="ADAL" clId="{B4DEE93D-1AC4-49E2-BC58-FDEF5C78E532}" dt="2021-10-03T22:18:36.608" v="873" actId="1038"/>
          <ac:cxnSpMkLst>
            <pc:docMk/>
            <pc:sldMk cId="434407449" sldId="267"/>
            <ac:cxnSpMk id="24" creationId="{90B01000-B6C5-4451-AAED-647B7A44F6ED}"/>
          </ac:cxnSpMkLst>
        </pc:cxnChg>
        <pc:cxnChg chg="add mod">
          <ac:chgData name="Stephen Schneider" userId="c7f22e6a-e907-4b4e-8fc7-3a29e45db193" providerId="ADAL" clId="{B4DEE93D-1AC4-49E2-BC58-FDEF5C78E532}" dt="2021-10-03T22:18:36.608" v="873" actId="1038"/>
          <ac:cxnSpMkLst>
            <pc:docMk/>
            <pc:sldMk cId="434407449" sldId="267"/>
            <ac:cxnSpMk id="25" creationId="{2DE79AFB-EEA0-4267-8919-B3214A3B1794}"/>
          </ac:cxnSpMkLst>
        </pc:cxnChg>
        <pc:cxnChg chg="add mod">
          <ac:chgData name="Stephen Schneider" userId="c7f22e6a-e907-4b4e-8fc7-3a29e45db193" providerId="ADAL" clId="{B4DEE93D-1AC4-49E2-BC58-FDEF5C78E532}" dt="2021-10-03T22:18:36.608" v="873" actId="1038"/>
          <ac:cxnSpMkLst>
            <pc:docMk/>
            <pc:sldMk cId="434407449" sldId="267"/>
            <ac:cxnSpMk id="26" creationId="{7E5D36CF-D65B-4887-AE4E-1BCB416A90DF}"/>
          </ac:cxnSpMkLst>
        </pc:cxnChg>
      </pc:sldChg>
      <pc:sldChg chg="addSp delSp modSp add mod">
        <pc:chgData name="Stephen Schneider" userId="c7f22e6a-e907-4b4e-8fc7-3a29e45db193" providerId="ADAL" clId="{B4DEE93D-1AC4-49E2-BC58-FDEF5C78E532}" dt="2021-10-03T22:33:38.199" v="1457" actId="20577"/>
        <pc:sldMkLst>
          <pc:docMk/>
          <pc:sldMk cId="1765234202" sldId="268"/>
        </pc:sldMkLst>
        <pc:spChg chg="add mod">
          <ac:chgData name="Stephen Schneider" userId="c7f22e6a-e907-4b4e-8fc7-3a29e45db193" providerId="ADAL" clId="{B4DEE93D-1AC4-49E2-BC58-FDEF5C78E532}" dt="2021-10-03T22:24:56.662" v="1238" actId="114"/>
          <ac:spMkLst>
            <pc:docMk/>
            <pc:sldMk cId="1765234202" sldId="268"/>
            <ac:spMk id="18" creationId="{2B6B6124-091C-452D-96C8-3811D6558B93}"/>
          </ac:spMkLst>
        </pc:spChg>
        <pc:spChg chg="add del mod">
          <ac:chgData name="Stephen Schneider" userId="c7f22e6a-e907-4b4e-8fc7-3a29e45db193" providerId="ADAL" clId="{B4DEE93D-1AC4-49E2-BC58-FDEF5C78E532}" dt="2021-10-03T22:24:49.161" v="1236"/>
          <ac:spMkLst>
            <pc:docMk/>
            <pc:sldMk cId="1765234202" sldId="268"/>
            <ac:spMk id="19" creationId="{67988CD5-AA9E-4C79-ABCD-2063EBB0787F}"/>
          </ac:spMkLst>
        </pc:spChg>
        <pc:spChg chg="add mod">
          <ac:chgData name="Stephen Schneider" userId="c7f22e6a-e907-4b4e-8fc7-3a29e45db193" providerId="ADAL" clId="{B4DEE93D-1AC4-49E2-BC58-FDEF5C78E532}" dt="2021-10-03T22:33:38.199" v="1457" actId="20577"/>
          <ac:spMkLst>
            <pc:docMk/>
            <pc:sldMk cId="1765234202" sldId="268"/>
            <ac:spMk id="20" creationId="{FAA246A3-7961-49DC-88AF-7BA8650A23FF}"/>
          </ac:spMkLst>
        </pc:spChg>
        <pc:spChg chg="mod">
          <ac:chgData name="Stephen Schneider" userId="c7f22e6a-e907-4b4e-8fc7-3a29e45db193" providerId="ADAL" clId="{B4DEE93D-1AC4-49E2-BC58-FDEF5C78E532}" dt="2021-10-03T22:17:16.841" v="848" actId="207"/>
          <ac:spMkLst>
            <pc:docMk/>
            <pc:sldMk cId="1765234202" sldId="268"/>
            <ac:spMk id="36" creationId="{961AC5AA-F1F4-4DDC-821B-14C7BDFBBF72}"/>
          </ac:spMkLst>
        </pc:spChg>
        <pc:spChg chg="mod">
          <ac:chgData name="Stephen Schneider" userId="c7f22e6a-e907-4b4e-8fc7-3a29e45db193" providerId="ADAL" clId="{B4DEE93D-1AC4-49E2-BC58-FDEF5C78E532}" dt="2021-10-03T22:19:01.190" v="877" actId="1037"/>
          <ac:spMkLst>
            <pc:docMk/>
            <pc:sldMk cId="1765234202" sldId="268"/>
            <ac:spMk id="50" creationId="{BAB81F6C-6914-4C33-9B1B-BDEE2AC02476}"/>
          </ac:spMkLst>
        </pc:spChg>
        <pc:picChg chg="mod">
          <ac:chgData name="Stephen Schneider" userId="c7f22e6a-e907-4b4e-8fc7-3a29e45db193" providerId="ADAL" clId="{B4DEE93D-1AC4-49E2-BC58-FDEF5C78E532}" dt="2021-10-03T22:13:30.913" v="736" actId="1076"/>
          <ac:picMkLst>
            <pc:docMk/>
            <pc:sldMk cId="1765234202" sldId="268"/>
            <ac:picMk id="7" creationId="{92903C83-6890-4BF7-9FB7-063723A7BD01}"/>
          </ac:picMkLst>
        </pc:picChg>
        <pc:picChg chg="del">
          <ac:chgData name="Stephen Schneider" userId="c7f22e6a-e907-4b4e-8fc7-3a29e45db193" providerId="ADAL" clId="{B4DEE93D-1AC4-49E2-BC58-FDEF5C78E532}" dt="2021-10-03T22:11:55.352" v="708" actId="478"/>
          <ac:picMkLst>
            <pc:docMk/>
            <pc:sldMk cId="1765234202" sldId="268"/>
            <ac:picMk id="8" creationId="{616F63A0-42BD-4EB7-BFF5-2CBDF815EE9F}"/>
          </ac:picMkLst>
        </pc:picChg>
        <pc:cxnChg chg="mod">
          <ac:chgData name="Stephen Schneider" userId="c7f22e6a-e907-4b4e-8fc7-3a29e45db193" providerId="ADAL" clId="{B4DEE93D-1AC4-49E2-BC58-FDEF5C78E532}" dt="2021-10-03T22:16:29.268" v="815" actId="14100"/>
          <ac:cxnSpMkLst>
            <pc:docMk/>
            <pc:sldMk cId="1765234202" sldId="268"/>
            <ac:cxnSpMk id="10" creationId="{F513F6B7-47C3-4443-82C9-3F5ED64EEF2B}"/>
          </ac:cxnSpMkLst>
        </pc:cxnChg>
        <pc:cxnChg chg="mod">
          <ac:chgData name="Stephen Schneider" userId="c7f22e6a-e907-4b4e-8fc7-3a29e45db193" providerId="ADAL" clId="{B4DEE93D-1AC4-49E2-BC58-FDEF5C78E532}" dt="2021-10-03T22:16:26.070" v="814" actId="14100"/>
          <ac:cxnSpMkLst>
            <pc:docMk/>
            <pc:sldMk cId="1765234202" sldId="268"/>
            <ac:cxnSpMk id="12" creationId="{3B0FBD5E-AA33-431F-98EE-E9EB27D239E4}"/>
          </ac:cxnSpMkLst>
        </pc:cxnChg>
        <pc:cxnChg chg="mod">
          <ac:chgData name="Stephen Schneider" userId="c7f22e6a-e907-4b4e-8fc7-3a29e45db193" providerId="ADAL" clId="{B4DEE93D-1AC4-49E2-BC58-FDEF5C78E532}" dt="2021-10-03T22:16:45.518" v="818" actId="14100"/>
          <ac:cxnSpMkLst>
            <pc:docMk/>
            <pc:sldMk cId="1765234202" sldId="268"/>
            <ac:cxnSpMk id="24" creationId="{90B01000-B6C5-4451-AAED-647B7A44F6ED}"/>
          </ac:cxnSpMkLst>
        </pc:cxnChg>
        <pc:cxnChg chg="mod">
          <ac:chgData name="Stephen Schneider" userId="c7f22e6a-e907-4b4e-8fc7-3a29e45db193" providerId="ADAL" clId="{B4DEE93D-1AC4-49E2-BC58-FDEF5C78E532}" dt="2021-10-03T22:16:38.942" v="817" actId="14100"/>
          <ac:cxnSpMkLst>
            <pc:docMk/>
            <pc:sldMk cId="1765234202" sldId="268"/>
            <ac:cxnSpMk id="25" creationId="{2DE79AFB-EEA0-4267-8919-B3214A3B1794}"/>
          </ac:cxnSpMkLst>
        </pc:cxnChg>
        <pc:cxnChg chg="mod">
          <ac:chgData name="Stephen Schneider" userId="c7f22e6a-e907-4b4e-8fc7-3a29e45db193" providerId="ADAL" clId="{B4DEE93D-1AC4-49E2-BC58-FDEF5C78E532}" dt="2021-10-03T22:16:34.378" v="816" actId="14100"/>
          <ac:cxnSpMkLst>
            <pc:docMk/>
            <pc:sldMk cId="1765234202" sldId="268"/>
            <ac:cxnSpMk id="26" creationId="{7E5D36CF-D65B-4887-AE4E-1BCB416A90DF}"/>
          </ac:cxnSpMkLst>
        </pc:cxnChg>
      </pc:sldChg>
    </pc:docChg>
  </pc:docChgLst>
  <pc:docChgLst>
    <pc:chgData name="Yiwen Ban" userId="S::yiwenban@umass.edu::3f919299-acb3-4c41-8c0e-6b708fc6fc7e" providerId="AD" clId="Web-{5EAE9B29-BDAC-FB74-5400-40EA4E0903ED}"/>
    <pc:docChg chg="addSld delSld modSection">
      <pc:chgData name="Yiwen Ban" userId="S::yiwenban@umass.edu::3f919299-acb3-4c41-8c0e-6b708fc6fc7e" providerId="AD" clId="Web-{5EAE9B29-BDAC-FB74-5400-40EA4E0903ED}" dt="2022-02-28T17:50:51.612" v="1"/>
      <pc:docMkLst>
        <pc:docMk/>
      </pc:docMkLst>
      <pc:sldChg chg="new del">
        <pc:chgData name="Yiwen Ban" userId="S::yiwenban@umass.edu::3f919299-acb3-4c41-8c0e-6b708fc6fc7e" providerId="AD" clId="Web-{5EAE9B29-BDAC-FB74-5400-40EA4E0903ED}" dt="2022-02-28T17:50:51.612" v="1"/>
        <pc:sldMkLst>
          <pc:docMk/>
          <pc:sldMk cId="750283831" sldId="269"/>
        </pc:sldMkLst>
      </pc:sldChg>
    </pc:docChg>
  </pc:docChgLst>
  <pc:docChgLst>
    <pc:chgData name="Yiwen Ban" userId="3f919299-acb3-4c41-8c0e-6b708fc6fc7e" providerId="ADAL" clId="{B4FE6DAD-4E6E-3C40-AD4A-E1A2490515FE}"/>
    <pc:docChg chg="undo redo custSel modSld addSection modSection">
      <pc:chgData name="Yiwen Ban" userId="3f919299-acb3-4c41-8c0e-6b708fc6fc7e" providerId="ADAL" clId="{B4FE6DAD-4E6E-3C40-AD4A-E1A2490515FE}" dt="2022-03-11T18:00:18.192" v="361" actId="2711"/>
      <pc:docMkLst>
        <pc:docMk/>
      </pc:docMkLst>
      <pc:sldChg chg="modSp mod">
        <pc:chgData name="Yiwen Ban" userId="3f919299-acb3-4c41-8c0e-6b708fc6fc7e" providerId="ADAL" clId="{B4FE6DAD-4E6E-3C40-AD4A-E1A2490515FE}" dt="2022-02-27T07:11:34.351" v="134" actId="207"/>
        <pc:sldMkLst>
          <pc:docMk/>
          <pc:sldMk cId="3440422250" sldId="256"/>
        </pc:sldMkLst>
        <pc:spChg chg="mod">
          <ac:chgData name="Yiwen Ban" userId="3f919299-acb3-4c41-8c0e-6b708fc6fc7e" providerId="ADAL" clId="{B4FE6DAD-4E6E-3C40-AD4A-E1A2490515FE}" dt="2022-02-27T07:11:28.870" v="133" actId="207"/>
          <ac:spMkLst>
            <pc:docMk/>
            <pc:sldMk cId="3440422250" sldId="256"/>
            <ac:spMk id="2" creationId="{617EC414-E12D-CB45-B11B-806594373D7F}"/>
          </ac:spMkLst>
        </pc:spChg>
        <pc:spChg chg="mod">
          <ac:chgData name="Yiwen Ban" userId="3f919299-acb3-4c41-8c0e-6b708fc6fc7e" providerId="ADAL" clId="{B4FE6DAD-4E6E-3C40-AD4A-E1A2490515FE}" dt="2022-02-27T07:11:34.351" v="134" actId="207"/>
          <ac:spMkLst>
            <pc:docMk/>
            <pc:sldMk cId="3440422250" sldId="256"/>
            <ac:spMk id="3" creationId="{2402196B-BD0F-6E4D-A8DD-BB0163B37BCD}"/>
          </ac:spMkLst>
        </pc:spChg>
        <pc:spChg chg="mod">
          <ac:chgData name="Yiwen Ban" userId="3f919299-acb3-4c41-8c0e-6b708fc6fc7e" providerId="ADAL" clId="{B4FE6DAD-4E6E-3C40-AD4A-E1A2490515FE}" dt="2022-02-27T07:01:20.626" v="56" actId="207"/>
          <ac:spMkLst>
            <pc:docMk/>
            <pc:sldMk cId="3440422250" sldId="256"/>
            <ac:spMk id="11" creationId="{E399DA78-5932-4861-B235-1A75B95E7C8E}"/>
          </ac:spMkLst>
        </pc:spChg>
      </pc:sldChg>
      <pc:sldChg chg="modSp mod">
        <pc:chgData name="Yiwen Ban" userId="3f919299-acb3-4c41-8c0e-6b708fc6fc7e" providerId="ADAL" clId="{B4FE6DAD-4E6E-3C40-AD4A-E1A2490515FE}" dt="2022-02-28T02:01:38.927" v="136" actId="2711"/>
        <pc:sldMkLst>
          <pc:docMk/>
          <pc:sldMk cId="3797990150" sldId="257"/>
        </pc:sldMkLst>
        <pc:spChg chg="mod">
          <ac:chgData name="Yiwen Ban" userId="3f919299-acb3-4c41-8c0e-6b708fc6fc7e" providerId="ADAL" clId="{B4FE6DAD-4E6E-3C40-AD4A-E1A2490515FE}" dt="2022-02-28T02:01:38.927" v="136" actId="2711"/>
          <ac:spMkLst>
            <pc:docMk/>
            <pc:sldMk cId="3797990150" sldId="257"/>
            <ac:spMk id="2" creationId="{BC6AC2AD-F379-7240-A7BE-C3D68F53DC7A}"/>
          </ac:spMkLst>
        </pc:spChg>
        <pc:spChg chg="mod">
          <ac:chgData name="Yiwen Ban" userId="3f919299-acb3-4c41-8c0e-6b708fc6fc7e" providerId="ADAL" clId="{B4FE6DAD-4E6E-3C40-AD4A-E1A2490515FE}" dt="2022-02-27T07:10:28.433" v="120" actId="27636"/>
          <ac:spMkLst>
            <pc:docMk/>
            <pc:sldMk cId="3797990150" sldId="257"/>
            <ac:spMk id="3" creationId="{A6C4B8E8-AACF-9C44-A262-BB284248BD55}"/>
          </ac:spMkLst>
        </pc:spChg>
      </pc:sldChg>
      <pc:sldChg chg="addSp delSp modSp mod delAnim">
        <pc:chgData name="Yiwen Ban" userId="3f919299-acb3-4c41-8c0e-6b708fc6fc7e" providerId="ADAL" clId="{B4FE6DAD-4E6E-3C40-AD4A-E1A2490515FE}" dt="2022-02-28T02:07:49.243" v="249" actId="948"/>
        <pc:sldMkLst>
          <pc:docMk/>
          <pc:sldMk cId="3873857901" sldId="259"/>
        </pc:sldMkLst>
        <pc:spChg chg="mod">
          <ac:chgData name="Yiwen Ban" userId="3f919299-acb3-4c41-8c0e-6b708fc6fc7e" providerId="ADAL" clId="{B4FE6DAD-4E6E-3C40-AD4A-E1A2490515FE}" dt="2022-02-28T02:02:51.209" v="142" actId="14100"/>
          <ac:spMkLst>
            <pc:docMk/>
            <pc:sldMk cId="3873857901" sldId="259"/>
            <ac:spMk id="2" creationId="{6E8B99B7-CFB6-3543-8138-867F3824F256}"/>
          </ac:spMkLst>
        </pc:spChg>
        <pc:spChg chg="del mod">
          <ac:chgData name="Yiwen Ban" userId="3f919299-acb3-4c41-8c0e-6b708fc6fc7e" providerId="ADAL" clId="{B4FE6DAD-4E6E-3C40-AD4A-E1A2490515FE}" dt="2022-02-28T02:05:21.918" v="218" actId="478"/>
          <ac:spMkLst>
            <pc:docMk/>
            <pc:sldMk cId="3873857901" sldId="259"/>
            <ac:spMk id="3" creationId="{B24F7191-30B2-4BA2-BA01-A6F99794A5A2}"/>
          </ac:spMkLst>
        </pc:spChg>
        <pc:spChg chg="del">
          <ac:chgData name="Yiwen Ban" userId="3f919299-acb3-4c41-8c0e-6b708fc6fc7e" providerId="ADAL" clId="{B4FE6DAD-4E6E-3C40-AD4A-E1A2490515FE}" dt="2022-02-27T06:56:20.190" v="8" actId="478"/>
          <ac:spMkLst>
            <pc:docMk/>
            <pc:sldMk cId="3873857901" sldId="259"/>
            <ac:spMk id="7" creationId="{1AC3E948-9F51-7944-BBBC-95AE62DF20AD}"/>
          </ac:spMkLst>
        </pc:spChg>
        <pc:spChg chg="mod">
          <ac:chgData name="Yiwen Ban" userId="3f919299-acb3-4c41-8c0e-6b708fc6fc7e" providerId="ADAL" clId="{B4FE6DAD-4E6E-3C40-AD4A-E1A2490515FE}" dt="2022-02-28T02:07:49.243" v="249" actId="948"/>
          <ac:spMkLst>
            <pc:docMk/>
            <pc:sldMk cId="3873857901" sldId="259"/>
            <ac:spMk id="24" creationId="{9C2BA2DD-3967-4804-9D42-8102496413AF}"/>
          </ac:spMkLst>
        </pc:spChg>
        <pc:picChg chg="del">
          <ac:chgData name="Yiwen Ban" userId="3f919299-acb3-4c41-8c0e-6b708fc6fc7e" providerId="ADAL" clId="{B4FE6DAD-4E6E-3C40-AD4A-E1A2490515FE}" dt="2022-02-27T06:55:53.560" v="3" actId="478"/>
          <ac:picMkLst>
            <pc:docMk/>
            <pc:sldMk cId="3873857901" sldId="259"/>
            <ac:picMk id="4" creationId="{DE4F7147-4757-E148-A3F7-76AF1BF837C0}"/>
          </ac:picMkLst>
        </pc:picChg>
        <pc:picChg chg="add mod">
          <ac:chgData name="Yiwen Ban" userId="3f919299-acb3-4c41-8c0e-6b708fc6fc7e" providerId="ADAL" clId="{B4FE6DAD-4E6E-3C40-AD4A-E1A2490515FE}" dt="2022-02-27T06:56:38.443" v="10" actId="1076"/>
          <ac:picMkLst>
            <pc:docMk/>
            <pc:sldMk cId="3873857901" sldId="259"/>
            <ac:picMk id="8" creationId="{C71FE829-885B-CC40-A750-95410EFFAF1E}"/>
          </ac:picMkLst>
        </pc:picChg>
      </pc:sldChg>
      <pc:sldChg chg="addSp delSp modSp mod">
        <pc:chgData name="Yiwen Ban" userId="3f919299-acb3-4c41-8c0e-6b708fc6fc7e" providerId="ADAL" clId="{B4FE6DAD-4E6E-3C40-AD4A-E1A2490515FE}" dt="2022-02-28T02:08:56.170" v="257" actId="1076"/>
        <pc:sldMkLst>
          <pc:docMk/>
          <pc:sldMk cId="1894387037" sldId="261"/>
        </pc:sldMkLst>
        <pc:spChg chg="del mod">
          <ac:chgData name="Yiwen Ban" userId="3f919299-acb3-4c41-8c0e-6b708fc6fc7e" providerId="ADAL" clId="{B4FE6DAD-4E6E-3C40-AD4A-E1A2490515FE}" dt="2022-02-28T02:06:53.428" v="239" actId="478"/>
          <ac:spMkLst>
            <pc:docMk/>
            <pc:sldMk cId="1894387037" sldId="261"/>
            <ac:spMk id="2" creationId="{6E8B99B7-CFB6-3543-8138-867F3824F256}"/>
          </ac:spMkLst>
        </pc:spChg>
        <pc:spChg chg="add del mod">
          <ac:chgData name="Yiwen Ban" userId="3f919299-acb3-4c41-8c0e-6b708fc6fc7e" providerId="ADAL" clId="{B4FE6DAD-4E6E-3C40-AD4A-E1A2490515FE}" dt="2022-02-28T02:06:56.461" v="241" actId="478"/>
          <ac:spMkLst>
            <pc:docMk/>
            <pc:sldMk cId="1894387037" sldId="261"/>
            <ac:spMk id="6" creationId="{F4DC8A15-4DA4-6A46-82BC-6F4E84012A29}"/>
          </ac:spMkLst>
        </pc:spChg>
        <pc:spChg chg="add mod">
          <ac:chgData name="Yiwen Ban" userId="3f919299-acb3-4c41-8c0e-6b708fc6fc7e" providerId="ADAL" clId="{B4FE6DAD-4E6E-3C40-AD4A-E1A2490515FE}" dt="2022-02-28T02:06:53.867" v="240"/>
          <ac:spMkLst>
            <pc:docMk/>
            <pc:sldMk cId="1894387037" sldId="261"/>
            <ac:spMk id="15" creationId="{45768142-6C3D-BE46-99CF-16466645B148}"/>
          </ac:spMkLst>
        </pc:spChg>
        <pc:spChg chg="mod">
          <ac:chgData name="Yiwen Ban" userId="3f919299-acb3-4c41-8c0e-6b708fc6fc7e" providerId="ADAL" clId="{B4FE6DAD-4E6E-3C40-AD4A-E1A2490515FE}" dt="2022-02-28T02:08:50.833" v="256" actId="14100"/>
          <ac:spMkLst>
            <pc:docMk/>
            <pc:sldMk cId="1894387037" sldId="261"/>
            <ac:spMk id="24" creationId="{9C2BA2DD-3967-4804-9D42-8102496413AF}"/>
          </ac:spMkLst>
        </pc:spChg>
        <pc:grpChg chg="mod">
          <ac:chgData name="Yiwen Ban" userId="3f919299-acb3-4c41-8c0e-6b708fc6fc7e" providerId="ADAL" clId="{B4FE6DAD-4E6E-3C40-AD4A-E1A2490515FE}" dt="2022-02-28T02:08:56.170" v="257" actId="1076"/>
          <ac:grpSpMkLst>
            <pc:docMk/>
            <pc:sldMk cId="1894387037" sldId="261"/>
            <ac:grpSpMk id="21" creationId="{7871AB43-45D1-4646-90CF-85B325259FC4}"/>
          </ac:grpSpMkLst>
        </pc:grpChg>
      </pc:sldChg>
      <pc:sldChg chg="addSp delSp modSp mod">
        <pc:chgData name="Yiwen Ban" userId="3f919299-acb3-4c41-8c0e-6b708fc6fc7e" providerId="ADAL" clId="{B4FE6DAD-4E6E-3C40-AD4A-E1A2490515FE}" dt="2022-02-28T02:10:20.101" v="347" actId="14100"/>
        <pc:sldMkLst>
          <pc:docMk/>
          <pc:sldMk cId="4080964462" sldId="262"/>
        </pc:sldMkLst>
        <pc:spChg chg="mod">
          <ac:chgData name="Yiwen Ban" userId="3f919299-acb3-4c41-8c0e-6b708fc6fc7e" providerId="ADAL" clId="{B4FE6DAD-4E6E-3C40-AD4A-E1A2490515FE}" dt="2022-02-28T02:10:15.398" v="346" actId="14100"/>
          <ac:spMkLst>
            <pc:docMk/>
            <pc:sldMk cId="4080964462" sldId="262"/>
            <ac:spMk id="2" creationId="{6E8B99B7-CFB6-3543-8138-867F3824F256}"/>
          </ac:spMkLst>
        </pc:spChg>
        <pc:spChg chg="mod">
          <ac:chgData name="Yiwen Ban" userId="3f919299-acb3-4c41-8c0e-6b708fc6fc7e" providerId="ADAL" clId="{B4FE6DAD-4E6E-3C40-AD4A-E1A2490515FE}" dt="2022-02-28T02:10:20.101" v="347" actId="14100"/>
          <ac:spMkLst>
            <pc:docMk/>
            <pc:sldMk cId="4080964462" sldId="262"/>
            <ac:spMk id="24" creationId="{9C2BA2DD-3967-4804-9D42-8102496413AF}"/>
          </ac:spMkLst>
        </pc:spChg>
        <pc:picChg chg="add mod">
          <ac:chgData name="Yiwen Ban" userId="3f919299-acb3-4c41-8c0e-6b708fc6fc7e" providerId="ADAL" clId="{B4FE6DAD-4E6E-3C40-AD4A-E1A2490515FE}" dt="2022-02-27T06:57:37.617" v="25" actId="171"/>
          <ac:picMkLst>
            <pc:docMk/>
            <pc:sldMk cId="4080964462" sldId="262"/>
            <ac:picMk id="4" creationId="{986B2E05-2C87-8844-B056-B1533CB0F198}"/>
          </ac:picMkLst>
        </pc:picChg>
        <pc:picChg chg="add del">
          <ac:chgData name="Yiwen Ban" userId="3f919299-acb3-4c41-8c0e-6b708fc6fc7e" providerId="ADAL" clId="{B4FE6DAD-4E6E-3C40-AD4A-E1A2490515FE}" dt="2022-02-27T06:57:21.597" v="19" actId="478"/>
          <ac:picMkLst>
            <pc:docMk/>
            <pc:sldMk cId="4080964462" sldId="262"/>
            <ac:picMk id="15" creationId="{C80E44FA-B9F4-5D47-82EB-389A00BF05FD}"/>
          </ac:picMkLst>
        </pc:picChg>
      </pc:sldChg>
      <pc:sldChg chg="addSp delSp modSp mod">
        <pc:chgData name="Yiwen Ban" userId="3f919299-acb3-4c41-8c0e-6b708fc6fc7e" providerId="ADAL" clId="{B4FE6DAD-4E6E-3C40-AD4A-E1A2490515FE}" dt="2022-02-28T02:12:01.502" v="358" actId="1076"/>
        <pc:sldMkLst>
          <pc:docMk/>
          <pc:sldMk cId="3684533731" sldId="263"/>
        </pc:sldMkLst>
        <pc:spChg chg="mod">
          <ac:chgData name="Yiwen Ban" userId="3f919299-acb3-4c41-8c0e-6b708fc6fc7e" providerId="ADAL" clId="{B4FE6DAD-4E6E-3C40-AD4A-E1A2490515FE}" dt="2022-02-28T02:10:43.352" v="348" actId="14100"/>
          <ac:spMkLst>
            <pc:docMk/>
            <pc:sldMk cId="3684533731" sldId="263"/>
            <ac:spMk id="2" creationId="{6E8B99B7-CFB6-3543-8138-867F3824F256}"/>
          </ac:spMkLst>
        </pc:spChg>
        <pc:spChg chg="add mod">
          <ac:chgData name="Yiwen Ban" userId="3f919299-acb3-4c41-8c0e-6b708fc6fc7e" providerId="ADAL" clId="{B4FE6DAD-4E6E-3C40-AD4A-E1A2490515FE}" dt="2022-02-27T06:59:58.879" v="48" actId="1076"/>
          <ac:spMkLst>
            <pc:docMk/>
            <pc:sldMk cId="3684533731" sldId="263"/>
            <ac:spMk id="3" creationId="{A8CCB178-EADF-6545-8A71-4BE985728520}"/>
          </ac:spMkLst>
        </pc:spChg>
        <pc:spChg chg="topLvl">
          <ac:chgData name="Yiwen Ban" userId="3f919299-acb3-4c41-8c0e-6b708fc6fc7e" providerId="ADAL" clId="{B4FE6DAD-4E6E-3C40-AD4A-E1A2490515FE}" dt="2022-02-28T02:11:05.858" v="352" actId="165"/>
          <ac:spMkLst>
            <pc:docMk/>
            <pc:sldMk cId="3684533731" sldId="263"/>
            <ac:spMk id="9" creationId="{AE6A82F0-F5A9-5D4F-882B-57556B538429}"/>
          </ac:spMkLst>
        </pc:spChg>
        <pc:spChg chg="del mod">
          <ac:chgData name="Yiwen Ban" userId="3f919299-acb3-4c41-8c0e-6b708fc6fc7e" providerId="ADAL" clId="{B4FE6DAD-4E6E-3C40-AD4A-E1A2490515FE}" dt="2022-02-27T06:58:10.003" v="27" actId="478"/>
          <ac:spMkLst>
            <pc:docMk/>
            <pc:sldMk cId="3684533731" sldId="263"/>
            <ac:spMk id="15" creationId="{877535E3-6172-4879-A122-07C875BE04B3}"/>
          </ac:spMkLst>
        </pc:spChg>
        <pc:spChg chg="mod">
          <ac:chgData name="Yiwen Ban" userId="3f919299-acb3-4c41-8c0e-6b708fc6fc7e" providerId="ADAL" clId="{B4FE6DAD-4E6E-3C40-AD4A-E1A2490515FE}" dt="2022-02-28T02:10:51.233" v="350" actId="2710"/>
          <ac:spMkLst>
            <pc:docMk/>
            <pc:sldMk cId="3684533731" sldId="263"/>
            <ac:spMk id="24" creationId="{9C2BA2DD-3967-4804-9D42-8102496413AF}"/>
          </ac:spMkLst>
        </pc:spChg>
        <pc:grpChg chg="add mod">
          <ac:chgData name="Yiwen Ban" userId="3f919299-acb3-4c41-8c0e-6b708fc6fc7e" providerId="ADAL" clId="{B4FE6DAD-4E6E-3C40-AD4A-E1A2490515FE}" dt="2022-02-28T02:11:41.515" v="355" actId="1037"/>
          <ac:grpSpMkLst>
            <pc:docMk/>
            <pc:sldMk cId="3684533731" sldId="263"/>
            <ac:grpSpMk id="6" creationId="{E66D4B3C-336B-B145-8C7B-FD84EC2031E1}"/>
          </ac:grpSpMkLst>
        </pc:grpChg>
        <pc:grpChg chg="add">
          <ac:chgData name="Yiwen Ban" userId="3f919299-acb3-4c41-8c0e-6b708fc6fc7e" providerId="ADAL" clId="{B4FE6DAD-4E6E-3C40-AD4A-E1A2490515FE}" dt="2022-02-28T02:11:48.152" v="356" actId="164"/>
          <ac:grpSpMkLst>
            <pc:docMk/>
            <pc:sldMk cId="3684533731" sldId="263"/>
            <ac:grpSpMk id="7" creationId="{402F937F-A561-164D-8195-FC5A7DE8E20B}"/>
          </ac:grpSpMkLst>
        </pc:grpChg>
        <pc:grpChg chg="del mod">
          <ac:chgData name="Yiwen Ban" userId="3f919299-acb3-4c41-8c0e-6b708fc6fc7e" providerId="ADAL" clId="{B4FE6DAD-4E6E-3C40-AD4A-E1A2490515FE}" dt="2022-02-28T02:11:05.858" v="352" actId="165"/>
          <ac:grpSpMkLst>
            <pc:docMk/>
            <pc:sldMk cId="3684533731" sldId="263"/>
            <ac:grpSpMk id="8" creationId="{15E9921A-AABB-4246-8321-0888880D5B94}"/>
          </ac:grpSpMkLst>
        </pc:grpChg>
        <pc:grpChg chg="topLvl">
          <ac:chgData name="Yiwen Ban" userId="3f919299-acb3-4c41-8c0e-6b708fc6fc7e" providerId="ADAL" clId="{B4FE6DAD-4E6E-3C40-AD4A-E1A2490515FE}" dt="2022-02-28T02:11:05.858" v="352" actId="165"/>
          <ac:grpSpMkLst>
            <pc:docMk/>
            <pc:sldMk cId="3684533731" sldId="263"/>
            <ac:grpSpMk id="10" creationId="{21F7EBF0-85AB-4F43-B6DD-29A483B0C62D}"/>
          </ac:grpSpMkLst>
        </pc:grpChg>
        <pc:grpChg chg="topLvl">
          <ac:chgData name="Yiwen Ban" userId="3f919299-acb3-4c41-8c0e-6b708fc6fc7e" providerId="ADAL" clId="{B4FE6DAD-4E6E-3C40-AD4A-E1A2490515FE}" dt="2022-02-28T02:11:05.858" v="352" actId="165"/>
          <ac:grpSpMkLst>
            <pc:docMk/>
            <pc:sldMk cId="3684533731" sldId="263"/>
            <ac:grpSpMk id="11" creationId="{3E7E1523-45DB-4C48-96B3-71DE6B8F57B6}"/>
          </ac:grpSpMkLst>
        </pc:grpChg>
        <pc:grpChg chg="add mod">
          <ac:chgData name="Yiwen Ban" userId="3f919299-acb3-4c41-8c0e-6b708fc6fc7e" providerId="ADAL" clId="{B4FE6DAD-4E6E-3C40-AD4A-E1A2490515FE}" dt="2022-02-28T02:12:01.502" v="358" actId="1076"/>
          <ac:grpSpMkLst>
            <pc:docMk/>
            <pc:sldMk cId="3684533731" sldId="263"/>
            <ac:grpSpMk id="13" creationId="{1C26BDD3-2BA8-4A46-B880-4CA13CDC31AD}"/>
          </ac:grpSpMkLst>
        </pc:grpChg>
      </pc:sldChg>
      <pc:sldChg chg="modSp mod">
        <pc:chgData name="Yiwen Ban" userId="3f919299-acb3-4c41-8c0e-6b708fc6fc7e" providerId="ADAL" clId="{B4FE6DAD-4E6E-3C40-AD4A-E1A2490515FE}" dt="2022-02-27T07:07:58.490" v="118" actId="20577"/>
        <pc:sldMkLst>
          <pc:docMk/>
          <pc:sldMk cId="4093693342" sldId="265"/>
        </pc:sldMkLst>
        <pc:spChg chg="mod">
          <ac:chgData name="Yiwen Ban" userId="3f919299-acb3-4c41-8c0e-6b708fc6fc7e" providerId="ADAL" clId="{B4FE6DAD-4E6E-3C40-AD4A-E1A2490515FE}" dt="2022-02-27T07:00:15.999" v="49" actId="14100"/>
          <ac:spMkLst>
            <pc:docMk/>
            <pc:sldMk cId="4093693342" sldId="265"/>
            <ac:spMk id="2" creationId="{6E8B99B7-CFB6-3543-8138-867F3824F256}"/>
          </ac:spMkLst>
        </pc:spChg>
        <pc:spChg chg="mod">
          <ac:chgData name="Yiwen Ban" userId="3f919299-acb3-4c41-8c0e-6b708fc6fc7e" providerId="ADAL" clId="{B4FE6DAD-4E6E-3C40-AD4A-E1A2490515FE}" dt="2022-02-27T07:07:58.490" v="118" actId="20577"/>
          <ac:spMkLst>
            <pc:docMk/>
            <pc:sldMk cId="4093693342" sldId="265"/>
            <ac:spMk id="24" creationId="{9C2BA2DD-3967-4804-9D42-8102496413AF}"/>
          </ac:spMkLst>
        </pc:spChg>
      </pc:sldChg>
      <pc:sldChg chg="modSp mod">
        <pc:chgData name="Yiwen Ban" userId="3f919299-acb3-4c41-8c0e-6b708fc6fc7e" providerId="ADAL" clId="{B4FE6DAD-4E6E-3C40-AD4A-E1A2490515FE}" dt="2022-03-11T18:00:18.192" v="361" actId="2711"/>
        <pc:sldMkLst>
          <pc:docMk/>
          <pc:sldMk cId="4101386033" sldId="266"/>
        </pc:sldMkLst>
        <pc:spChg chg="mod">
          <ac:chgData name="Yiwen Ban" userId="3f919299-acb3-4c41-8c0e-6b708fc6fc7e" providerId="ADAL" clId="{B4FE6DAD-4E6E-3C40-AD4A-E1A2490515FE}" dt="2022-03-11T18:00:18.192" v="361" actId="2711"/>
          <ac:spMkLst>
            <pc:docMk/>
            <pc:sldMk cId="4101386033" sldId="266"/>
            <ac:spMk id="2" creationId="{46747CA8-38C7-3444-819E-A588BBE898AB}"/>
          </ac:spMkLst>
        </pc:spChg>
      </pc:sldChg>
    </pc:docChg>
  </pc:docChgLst>
  <pc:docChgLst>
    <pc:chgData name="Joyce Caliendo" userId="S::jcaliendo@umass.edu::bf8d7106-de14-43fc-85a6-886fa05f96cb" providerId="AD" clId="Web-{C4F2E0A6-4B34-7CD0-F904-E34CC44F786C}"/>
    <pc:docChg chg="addSld delSld modSection">
      <pc:chgData name="Joyce Caliendo" userId="S::jcaliendo@umass.edu::bf8d7106-de14-43fc-85a6-886fa05f96cb" providerId="AD" clId="Web-{C4F2E0A6-4B34-7CD0-F904-E34CC44F786C}" dt="2021-11-15T19:03:05.158" v="5"/>
      <pc:docMkLst>
        <pc:docMk/>
      </pc:docMkLst>
      <pc:sldChg chg="new del">
        <pc:chgData name="Joyce Caliendo" userId="S::jcaliendo@umass.edu::bf8d7106-de14-43fc-85a6-886fa05f96cb" providerId="AD" clId="Web-{C4F2E0A6-4B34-7CD0-F904-E34CC44F786C}" dt="2021-11-15T19:03:05.158" v="5"/>
        <pc:sldMkLst>
          <pc:docMk/>
          <pc:sldMk cId="3138187038" sldId="269"/>
        </pc:sldMkLst>
      </pc:sldChg>
      <pc:sldChg chg="new del">
        <pc:chgData name="Joyce Caliendo" userId="S::jcaliendo@umass.edu::bf8d7106-de14-43fc-85a6-886fa05f96cb" providerId="AD" clId="Web-{C4F2E0A6-4B34-7CD0-F904-E34CC44F786C}" dt="2021-11-15T19:02:26.313" v="3"/>
        <pc:sldMkLst>
          <pc:docMk/>
          <pc:sldMk cId="3243220591" sldId="269"/>
        </pc:sldMkLst>
      </pc:sldChg>
      <pc:sldChg chg="new del">
        <pc:chgData name="Joyce Caliendo" userId="S::jcaliendo@umass.edu::bf8d7106-de14-43fc-85a6-886fa05f96cb" providerId="AD" clId="Web-{C4F2E0A6-4B34-7CD0-F904-E34CC44F786C}" dt="2021-11-15T19:02:24.501" v="2"/>
        <pc:sldMkLst>
          <pc:docMk/>
          <pc:sldMk cId="3623071094" sldId="270"/>
        </pc:sldMkLst>
      </pc:sldChg>
    </pc:docChg>
  </pc:docChgLst>
  <pc:docChgLst>
    <pc:chgData name="Zhiyuan Ji" userId="S::zhiyuanji@umass.edu::96f0c919-abc0-459d-93dd-7a0319860859" providerId="AD" clId="Web-{4BAFB2EE-483D-4C64-861E-802B582011D9}"/>
    <pc:docChg chg="modSld">
      <pc:chgData name="Zhiyuan Ji" userId="S::zhiyuanji@umass.edu::96f0c919-abc0-459d-93dd-7a0319860859" providerId="AD" clId="Web-{4BAFB2EE-483D-4C64-861E-802B582011D9}" dt="2021-10-04T17:10:03.662" v="67" actId="20577"/>
      <pc:docMkLst>
        <pc:docMk/>
      </pc:docMkLst>
      <pc:sldChg chg="modSp">
        <pc:chgData name="Zhiyuan Ji" userId="S::zhiyuanji@umass.edu::96f0c919-abc0-459d-93dd-7a0319860859" providerId="AD" clId="Web-{4BAFB2EE-483D-4C64-861E-802B582011D9}" dt="2021-10-04T16:19:01.426" v="0" actId="1076"/>
        <pc:sldMkLst>
          <pc:docMk/>
          <pc:sldMk cId="3440422250" sldId="256"/>
        </pc:sldMkLst>
        <pc:spChg chg="mod">
          <ac:chgData name="Zhiyuan Ji" userId="S::zhiyuanji@umass.edu::96f0c919-abc0-459d-93dd-7a0319860859" providerId="AD" clId="Web-{4BAFB2EE-483D-4C64-861E-802B582011D9}" dt="2021-10-04T16:19:01.426" v="0" actId="1076"/>
          <ac:spMkLst>
            <pc:docMk/>
            <pc:sldMk cId="3440422250" sldId="256"/>
            <ac:spMk id="2" creationId="{617EC414-E12D-CB45-B11B-806594373D7F}"/>
          </ac:spMkLst>
        </pc:spChg>
      </pc:sldChg>
      <pc:sldChg chg="modSp">
        <pc:chgData name="Zhiyuan Ji" userId="S::zhiyuanji@umass.edu::96f0c919-abc0-459d-93dd-7a0319860859" providerId="AD" clId="Web-{4BAFB2EE-483D-4C64-861E-802B582011D9}" dt="2021-10-04T17:10:03.662" v="67" actId="20577"/>
        <pc:sldMkLst>
          <pc:docMk/>
          <pc:sldMk cId="3797990150" sldId="257"/>
        </pc:sldMkLst>
        <pc:spChg chg="mod">
          <ac:chgData name="Zhiyuan Ji" userId="S::zhiyuanji@umass.edu::96f0c919-abc0-459d-93dd-7a0319860859" providerId="AD" clId="Web-{4BAFB2EE-483D-4C64-861E-802B582011D9}" dt="2021-10-04T17:10:03.662" v="67" actId="20577"/>
          <ac:spMkLst>
            <pc:docMk/>
            <pc:sldMk cId="3797990150" sldId="257"/>
            <ac:spMk id="3" creationId="{A6C4B8E8-AACF-9C44-A262-BB284248BD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09409-966A-4343-8BBA-E462582FC8F3}" type="datetimeFigureOut">
              <a:rPr lang="en-GB" smtClean="0"/>
              <a:t>01/06/2022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0D2EE-40BE-E24D-9FE9-B7366A8942A7}" type="slidenum">
              <a:rPr lang="en-GB" smtClean="0"/>
              <a:t>‹#›</a:t>
            </a:fld>
            <a:endParaRPr lang="en-GB"/>
          </a:p>
        </p:txBody>
      </p:sp>
    </p:spTree>
    <p:extLst>
      <p:ext uri="{BB962C8B-B14F-4D97-AF65-F5344CB8AC3E}">
        <p14:creationId xmlns:p14="http://schemas.microsoft.com/office/powerpoint/2010/main" val="466376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A46B-5F4A-1C4A-8219-C460FA56265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BFEA0C8-D7ED-D644-B52B-761825B270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2E0C050-3168-164D-9EA4-A5189CE34EBF}"/>
              </a:ext>
            </a:extLst>
          </p:cNvPr>
          <p:cNvSpPr>
            <a:spLocks noGrp="1"/>
          </p:cNvSpPr>
          <p:nvPr>
            <p:ph type="dt" sz="half" idx="10"/>
          </p:nvPr>
        </p:nvSpPr>
        <p:spPr/>
        <p:txBody>
          <a:bodyPr/>
          <a:lstStyle/>
          <a:p>
            <a:fld id="{094CC589-B7EE-3242-AA48-66BAA7541BE2}" type="datetime1">
              <a:rPr lang="en-SG" smtClean="0"/>
              <a:t>1/6/22</a:t>
            </a:fld>
            <a:endParaRPr lang="en-GB"/>
          </a:p>
        </p:txBody>
      </p:sp>
      <p:sp>
        <p:nvSpPr>
          <p:cNvPr id="5" name="Footer Placeholder 4">
            <a:extLst>
              <a:ext uri="{FF2B5EF4-FFF2-40B4-BE49-F238E27FC236}">
                <a16:creationId xmlns:a16="http://schemas.microsoft.com/office/drawing/2014/main" id="{76585A6D-F24A-6648-B91D-3C49D393CE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5D02E6-BF3B-6542-8B6B-91359AE5A3F2}"/>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331766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D52D-FBCC-B846-9C11-40581DA7E66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712E92D-B7A1-A84A-9846-E9BFA26FD1D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1E7E1D-F6CE-DA4A-B046-FF6A81D6903D}"/>
              </a:ext>
            </a:extLst>
          </p:cNvPr>
          <p:cNvSpPr>
            <a:spLocks noGrp="1"/>
          </p:cNvSpPr>
          <p:nvPr>
            <p:ph type="dt" sz="half" idx="10"/>
          </p:nvPr>
        </p:nvSpPr>
        <p:spPr/>
        <p:txBody>
          <a:bodyPr/>
          <a:lstStyle/>
          <a:p>
            <a:fld id="{74439B07-5A3B-8D44-B826-03A9C84B8A4A}" type="datetime1">
              <a:rPr lang="en-SG" smtClean="0"/>
              <a:t>1/6/22</a:t>
            </a:fld>
            <a:endParaRPr lang="en-GB"/>
          </a:p>
        </p:txBody>
      </p:sp>
      <p:sp>
        <p:nvSpPr>
          <p:cNvPr id="5" name="Footer Placeholder 4">
            <a:extLst>
              <a:ext uri="{FF2B5EF4-FFF2-40B4-BE49-F238E27FC236}">
                <a16:creationId xmlns:a16="http://schemas.microsoft.com/office/drawing/2014/main" id="{95DA5FDC-C5D8-124B-BF99-1CBEC84B5F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AEE355-0CEA-E240-8B2F-FB9117298373}"/>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24270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6A5290-084F-E447-8AE7-AF8BEE5739E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D4EC60E-88A5-5342-BEB0-10E4ACC3B1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DA18BC5-2594-0344-A181-DF5DEE699FB8}"/>
              </a:ext>
            </a:extLst>
          </p:cNvPr>
          <p:cNvSpPr>
            <a:spLocks noGrp="1"/>
          </p:cNvSpPr>
          <p:nvPr>
            <p:ph type="dt" sz="half" idx="10"/>
          </p:nvPr>
        </p:nvSpPr>
        <p:spPr/>
        <p:txBody>
          <a:bodyPr/>
          <a:lstStyle/>
          <a:p>
            <a:fld id="{8CFF6C33-A0BC-8647-BA37-D84AA07FC75D}" type="datetime1">
              <a:rPr lang="en-SG" smtClean="0"/>
              <a:t>1/6/22</a:t>
            </a:fld>
            <a:endParaRPr lang="en-GB"/>
          </a:p>
        </p:txBody>
      </p:sp>
      <p:sp>
        <p:nvSpPr>
          <p:cNvPr id="5" name="Footer Placeholder 4">
            <a:extLst>
              <a:ext uri="{FF2B5EF4-FFF2-40B4-BE49-F238E27FC236}">
                <a16:creationId xmlns:a16="http://schemas.microsoft.com/office/drawing/2014/main" id="{64149E8E-9AE7-7C47-AF3C-EF2B98F658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228997-400D-A54F-9413-8BADCDE78CA1}"/>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211319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3782-60E1-BC43-AE5B-136EB734A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7D0D5E6-4EF8-C549-8505-A83665D9BE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B1ACD13-59D2-9F4A-8FBC-815725FEDD3A}"/>
              </a:ext>
            </a:extLst>
          </p:cNvPr>
          <p:cNvSpPr>
            <a:spLocks noGrp="1"/>
          </p:cNvSpPr>
          <p:nvPr>
            <p:ph type="dt" sz="half" idx="10"/>
          </p:nvPr>
        </p:nvSpPr>
        <p:spPr/>
        <p:txBody>
          <a:bodyPr/>
          <a:lstStyle/>
          <a:p>
            <a:fld id="{24A343FF-8312-E940-A032-98A44227DBD8}" type="datetime1">
              <a:rPr lang="en-SG" smtClean="0"/>
              <a:t>1/6/22</a:t>
            </a:fld>
            <a:endParaRPr lang="en-GB"/>
          </a:p>
        </p:txBody>
      </p:sp>
      <p:sp>
        <p:nvSpPr>
          <p:cNvPr id="5" name="Footer Placeholder 4">
            <a:extLst>
              <a:ext uri="{FF2B5EF4-FFF2-40B4-BE49-F238E27FC236}">
                <a16:creationId xmlns:a16="http://schemas.microsoft.com/office/drawing/2014/main" id="{61C76193-0674-BF46-AE27-AC10F506A2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3AD6E1-94C4-524D-9050-FDCB4ABB803C}"/>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68898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0E23-4CA9-814D-9B00-A909972420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E23C192-7F53-C04D-A348-EE9A7C723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1551F7-BBA2-7A4C-A5B5-1B9DBBA4086B}"/>
              </a:ext>
            </a:extLst>
          </p:cNvPr>
          <p:cNvSpPr>
            <a:spLocks noGrp="1"/>
          </p:cNvSpPr>
          <p:nvPr>
            <p:ph type="dt" sz="half" idx="10"/>
          </p:nvPr>
        </p:nvSpPr>
        <p:spPr/>
        <p:txBody>
          <a:bodyPr/>
          <a:lstStyle/>
          <a:p>
            <a:fld id="{3E5626F2-BC40-9B48-A321-C901CF4C7B9E}" type="datetime1">
              <a:rPr lang="en-SG" smtClean="0"/>
              <a:t>1/6/22</a:t>
            </a:fld>
            <a:endParaRPr lang="en-GB"/>
          </a:p>
        </p:txBody>
      </p:sp>
      <p:sp>
        <p:nvSpPr>
          <p:cNvPr id="5" name="Footer Placeholder 4">
            <a:extLst>
              <a:ext uri="{FF2B5EF4-FFF2-40B4-BE49-F238E27FC236}">
                <a16:creationId xmlns:a16="http://schemas.microsoft.com/office/drawing/2014/main" id="{13DC580B-C98E-9A40-9751-1D33493E6A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ABF60A-6EF1-6B4A-B983-17CDFB899B8F}"/>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21046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29FB-655B-3447-AA16-3B29CE4FF2B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91D463C-F051-C54E-8C1B-81926A6A6F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2E69429-C03C-C249-BBB7-B824ED057BA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989EB32-7B0A-A248-BE2E-147604AD6CA9}"/>
              </a:ext>
            </a:extLst>
          </p:cNvPr>
          <p:cNvSpPr>
            <a:spLocks noGrp="1"/>
          </p:cNvSpPr>
          <p:nvPr>
            <p:ph type="dt" sz="half" idx="10"/>
          </p:nvPr>
        </p:nvSpPr>
        <p:spPr/>
        <p:txBody>
          <a:bodyPr/>
          <a:lstStyle/>
          <a:p>
            <a:fld id="{FCE07E20-6713-8841-AEFD-FDB7E8FCE667}" type="datetime1">
              <a:rPr lang="en-SG" smtClean="0"/>
              <a:t>1/6/22</a:t>
            </a:fld>
            <a:endParaRPr lang="en-GB"/>
          </a:p>
        </p:txBody>
      </p:sp>
      <p:sp>
        <p:nvSpPr>
          <p:cNvPr id="6" name="Footer Placeholder 5">
            <a:extLst>
              <a:ext uri="{FF2B5EF4-FFF2-40B4-BE49-F238E27FC236}">
                <a16:creationId xmlns:a16="http://schemas.microsoft.com/office/drawing/2014/main" id="{9656069C-3F2B-BF4C-AF5E-62A6951469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7474FA-FB1C-6043-8513-FE6C56B747BF}"/>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402627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6B25-E816-E84B-9377-75D73E248DB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290964B-DD4B-4C41-8211-5CEF6A6ED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712F7BC-5FDA-9B42-B3D2-D768EE4CC5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3A64267-C7C0-3546-87D2-957A0A698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F70C083-5327-5A4B-9681-21040D4BCED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C285AA7-A046-6349-8B58-30CD0F4B3560}"/>
              </a:ext>
            </a:extLst>
          </p:cNvPr>
          <p:cNvSpPr>
            <a:spLocks noGrp="1"/>
          </p:cNvSpPr>
          <p:nvPr>
            <p:ph type="dt" sz="half" idx="10"/>
          </p:nvPr>
        </p:nvSpPr>
        <p:spPr/>
        <p:txBody>
          <a:bodyPr/>
          <a:lstStyle/>
          <a:p>
            <a:fld id="{4C8D1588-7DDD-1A4C-A87A-DF32D64456D9}" type="datetime1">
              <a:rPr lang="en-SG" smtClean="0"/>
              <a:t>1/6/22</a:t>
            </a:fld>
            <a:endParaRPr lang="en-GB"/>
          </a:p>
        </p:txBody>
      </p:sp>
      <p:sp>
        <p:nvSpPr>
          <p:cNvPr id="8" name="Footer Placeholder 7">
            <a:extLst>
              <a:ext uri="{FF2B5EF4-FFF2-40B4-BE49-F238E27FC236}">
                <a16:creationId xmlns:a16="http://schemas.microsoft.com/office/drawing/2014/main" id="{8E8596F0-B443-6847-B9A0-C1645AB6F7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2BAF49D-19D4-AD43-8528-4EBDE235F1DA}"/>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50103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0425-A329-8141-9DE8-E859BE177C1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D5F4FE9-80F4-3947-A83B-AE39A1438498}"/>
              </a:ext>
            </a:extLst>
          </p:cNvPr>
          <p:cNvSpPr>
            <a:spLocks noGrp="1"/>
          </p:cNvSpPr>
          <p:nvPr>
            <p:ph type="dt" sz="half" idx="10"/>
          </p:nvPr>
        </p:nvSpPr>
        <p:spPr/>
        <p:txBody>
          <a:bodyPr/>
          <a:lstStyle/>
          <a:p>
            <a:fld id="{02D8A3FF-20D3-6346-8C69-87AEEDFA6529}" type="datetime1">
              <a:rPr lang="en-SG" smtClean="0"/>
              <a:t>1/6/22</a:t>
            </a:fld>
            <a:endParaRPr lang="en-GB"/>
          </a:p>
        </p:txBody>
      </p:sp>
      <p:sp>
        <p:nvSpPr>
          <p:cNvPr id="4" name="Footer Placeholder 3">
            <a:extLst>
              <a:ext uri="{FF2B5EF4-FFF2-40B4-BE49-F238E27FC236}">
                <a16:creationId xmlns:a16="http://schemas.microsoft.com/office/drawing/2014/main" id="{B3284849-34F4-8947-9966-1B6DAE15E57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0D84049-555C-C443-93B5-9EDE9FD1845F}"/>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329180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260EA0-42FB-7442-85A2-8DF8815D1D87}"/>
              </a:ext>
            </a:extLst>
          </p:cNvPr>
          <p:cNvSpPr>
            <a:spLocks noGrp="1"/>
          </p:cNvSpPr>
          <p:nvPr>
            <p:ph type="dt" sz="half" idx="10"/>
          </p:nvPr>
        </p:nvSpPr>
        <p:spPr/>
        <p:txBody>
          <a:bodyPr/>
          <a:lstStyle/>
          <a:p>
            <a:fld id="{3EEC5DD5-A8B2-4B4D-9AC2-739F29A8ABF7}" type="datetime1">
              <a:rPr lang="en-SG" smtClean="0"/>
              <a:t>1/6/22</a:t>
            </a:fld>
            <a:endParaRPr lang="en-GB"/>
          </a:p>
        </p:txBody>
      </p:sp>
      <p:sp>
        <p:nvSpPr>
          <p:cNvPr id="3" name="Footer Placeholder 2">
            <a:extLst>
              <a:ext uri="{FF2B5EF4-FFF2-40B4-BE49-F238E27FC236}">
                <a16:creationId xmlns:a16="http://schemas.microsoft.com/office/drawing/2014/main" id="{08665341-146E-C644-BFC3-3411228BE17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B0D04D9-1467-834F-B8DC-B5FF085B79B6}"/>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207094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62A5-A5B9-7B46-959A-DE087AAABE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395B3B1-E2EA-B142-A84A-03D06304B7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BF480EE-100E-ED40-B21C-0944FC161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53782A2-5BFE-614A-9C0C-FD00A3586355}"/>
              </a:ext>
            </a:extLst>
          </p:cNvPr>
          <p:cNvSpPr>
            <a:spLocks noGrp="1"/>
          </p:cNvSpPr>
          <p:nvPr>
            <p:ph type="dt" sz="half" idx="10"/>
          </p:nvPr>
        </p:nvSpPr>
        <p:spPr/>
        <p:txBody>
          <a:bodyPr/>
          <a:lstStyle/>
          <a:p>
            <a:fld id="{195B9707-6A56-574D-9CB7-129DDB3AEE1B}" type="datetime1">
              <a:rPr lang="en-SG" smtClean="0"/>
              <a:t>1/6/22</a:t>
            </a:fld>
            <a:endParaRPr lang="en-GB"/>
          </a:p>
        </p:txBody>
      </p:sp>
      <p:sp>
        <p:nvSpPr>
          <p:cNvPr id="6" name="Footer Placeholder 5">
            <a:extLst>
              <a:ext uri="{FF2B5EF4-FFF2-40B4-BE49-F238E27FC236}">
                <a16:creationId xmlns:a16="http://schemas.microsoft.com/office/drawing/2014/main" id="{E5ACB9BE-55D6-484B-9AFC-6D2F9B6016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D9C200-F634-4640-80A9-FF9852DA266A}"/>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328883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FD33-DF72-7340-B9CF-798CA63C37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9DE438-59E5-054A-A0D0-D0D00EC93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9D54DD1-63E6-EC4C-81A6-047DF4354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0638B0-D59F-E742-B097-7F58A43D36F7}"/>
              </a:ext>
            </a:extLst>
          </p:cNvPr>
          <p:cNvSpPr>
            <a:spLocks noGrp="1"/>
          </p:cNvSpPr>
          <p:nvPr>
            <p:ph type="dt" sz="half" idx="10"/>
          </p:nvPr>
        </p:nvSpPr>
        <p:spPr/>
        <p:txBody>
          <a:bodyPr/>
          <a:lstStyle/>
          <a:p>
            <a:fld id="{894B2D5F-CA84-F64E-BF2E-081E13A8C360}" type="datetime1">
              <a:rPr lang="en-SG" smtClean="0"/>
              <a:t>1/6/22</a:t>
            </a:fld>
            <a:endParaRPr lang="en-GB"/>
          </a:p>
        </p:txBody>
      </p:sp>
      <p:sp>
        <p:nvSpPr>
          <p:cNvPr id="6" name="Footer Placeholder 5">
            <a:extLst>
              <a:ext uri="{FF2B5EF4-FFF2-40B4-BE49-F238E27FC236}">
                <a16:creationId xmlns:a16="http://schemas.microsoft.com/office/drawing/2014/main" id="{31511A2E-FA84-A04F-8FAB-044BEC7512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AE1373-CB31-1E4E-8F38-A0626C199EF3}"/>
              </a:ext>
            </a:extLst>
          </p:cNvPr>
          <p:cNvSpPr>
            <a:spLocks noGrp="1"/>
          </p:cNvSpPr>
          <p:nvPr>
            <p:ph type="sldNum" sz="quarter" idx="12"/>
          </p:nvPr>
        </p:nvSpPr>
        <p:spPr/>
        <p:txBody>
          <a:bodyPr/>
          <a:lstStyle/>
          <a:p>
            <a:fld id="{121D3466-0DCC-5644-B394-C3A443CA5B53}" type="slidenum">
              <a:rPr lang="en-GB" smtClean="0"/>
              <a:t>‹#›</a:t>
            </a:fld>
            <a:endParaRPr lang="en-GB"/>
          </a:p>
        </p:txBody>
      </p:sp>
    </p:spTree>
    <p:extLst>
      <p:ext uri="{BB962C8B-B14F-4D97-AF65-F5344CB8AC3E}">
        <p14:creationId xmlns:p14="http://schemas.microsoft.com/office/powerpoint/2010/main" val="2543879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CA2FB-26F5-C046-8399-1C55AED33B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A67001D-C36D-C444-A32A-4A2635583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8A7C1B8-FA84-AA4B-ADA3-13BD2BC1C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9E8D3-D177-EE43-9AD0-E7A7E209E313}" type="datetime1">
              <a:rPr lang="en-SG" smtClean="0"/>
              <a:t>1/6/22</a:t>
            </a:fld>
            <a:endParaRPr lang="en-GB"/>
          </a:p>
        </p:txBody>
      </p:sp>
      <p:sp>
        <p:nvSpPr>
          <p:cNvPr id="5" name="Footer Placeholder 4">
            <a:extLst>
              <a:ext uri="{FF2B5EF4-FFF2-40B4-BE49-F238E27FC236}">
                <a16:creationId xmlns:a16="http://schemas.microsoft.com/office/drawing/2014/main" id="{BC3E5591-A773-384D-94CD-13F642A3D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982C74-C9ED-3B4E-ADD6-0F51F8626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D3466-0DCC-5644-B394-C3A443CA5B53}" type="slidenum">
              <a:rPr lang="en-GB" smtClean="0"/>
              <a:t>‹#›</a:t>
            </a:fld>
            <a:endParaRPr lang="en-GB"/>
          </a:p>
        </p:txBody>
      </p:sp>
    </p:spTree>
    <p:extLst>
      <p:ext uri="{BB962C8B-B14F-4D97-AF65-F5344CB8AC3E}">
        <p14:creationId xmlns:p14="http://schemas.microsoft.com/office/powerpoint/2010/main" val="525162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hat&#10;&#10;Description automatically generated with low confidence">
            <a:extLst>
              <a:ext uri="{FF2B5EF4-FFF2-40B4-BE49-F238E27FC236}">
                <a16:creationId xmlns:a16="http://schemas.microsoft.com/office/drawing/2014/main" id="{408FFB9D-7B48-044F-96D5-DFC080CB8392}"/>
              </a:ext>
            </a:extLst>
          </p:cNvPr>
          <p:cNvPicPr>
            <a:picLocks noChangeAspect="1"/>
          </p:cNvPicPr>
          <p:nvPr/>
        </p:nvPicPr>
        <p:blipFill rotWithShape="1">
          <a:blip r:embed="rId2"/>
          <a:srcRect t="11075" b="4656"/>
          <a:stretch/>
        </p:blipFill>
        <p:spPr>
          <a:xfrm>
            <a:off x="20" y="10"/>
            <a:ext cx="12191980" cy="6857990"/>
          </a:xfrm>
          <a:prstGeom prst="rect">
            <a:avLst/>
          </a:prstGeom>
        </p:spPr>
      </p:pic>
      <p:sp>
        <p:nvSpPr>
          <p:cNvPr id="2" name="Title 1">
            <a:extLst>
              <a:ext uri="{FF2B5EF4-FFF2-40B4-BE49-F238E27FC236}">
                <a16:creationId xmlns:a16="http://schemas.microsoft.com/office/drawing/2014/main" id="{617EC414-E12D-CB45-B11B-806594373D7F}"/>
              </a:ext>
            </a:extLst>
          </p:cNvPr>
          <p:cNvSpPr>
            <a:spLocks noGrp="1"/>
          </p:cNvSpPr>
          <p:nvPr>
            <p:ph type="ctrTitle"/>
          </p:nvPr>
        </p:nvSpPr>
        <p:spPr>
          <a:xfrm>
            <a:off x="8022021" y="514610"/>
            <a:ext cx="3852041" cy="1834056"/>
          </a:xfrm>
        </p:spPr>
        <p:txBody>
          <a:bodyPr>
            <a:normAutofit/>
          </a:bodyPr>
          <a:lstStyle/>
          <a:p>
            <a:r>
              <a:rPr lang="en-GB" sz="4000" dirty="0">
                <a:solidFill>
                  <a:schemeClr val="bg1"/>
                </a:solidFill>
              </a:rPr>
              <a:t>Astronomy 100 Lab 4</a:t>
            </a:r>
          </a:p>
        </p:txBody>
      </p:sp>
      <p:sp>
        <p:nvSpPr>
          <p:cNvPr id="3" name="Subtitle 2">
            <a:extLst>
              <a:ext uri="{FF2B5EF4-FFF2-40B4-BE49-F238E27FC236}">
                <a16:creationId xmlns:a16="http://schemas.microsoft.com/office/drawing/2014/main" id="{2402196B-BD0F-6E4D-A8DD-BB0163B37BCD}"/>
              </a:ext>
            </a:extLst>
          </p:cNvPr>
          <p:cNvSpPr>
            <a:spLocks noGrp="1"/>
          </p:cNvSpPr>
          <p:nvPr>
            <p:ph type="subTitle" idx="1"/>
          </p:nvPr>
        </p:nvSpPr>
        <p:spPr>
          <a:xfrm>
            <a:off x="7782910" y="5242675"/>
            <a:ext cx="4330262" cy="683284"/>
          </a:xfrm>
        </p:spPr>
        <p:txBody>
          <a:bodyPr>
            <a:normAutofit/>
          </a:bodyPr>
          <a:lstStyle/>
          <a:p>
            <a:r>
              <a:rPr lang="en-GB" sz="2000" dirty="0">
                <a:solidFill>
                  <a:schemeClr val="bg1"/>
                </a:solidFill>
              </a:rPr>
              <a:t>Spring 2022</a:t>
            </a:r>
          </a:p>
        </p:txBody>
      </p:sp>
      <p:sp>
        <p:nvSpPr>
          <p:cNvPr id="8" name="TextBox 7">
            <a:extLst>
              <a:ext uri="{FF2B5EF4-FFF2-40B4-BE49-F238E27FC236}">
                <a16:creationId xmlns:a16="http://schemas.microsoft.com/office/drawing/2014/main" id="{F25C5F51-08ED-7A4F-8E9F-F67D31CDFD2E}"/>
              </a:ext>
            </a:extLst>
          </p:cNvPr>
          <p:cNvSpPr txBox="1"/>
          <p:nvPr/>
        </p:nvSpPr>
        <p:spPr>
          <a:xfrm>
            <a:off x="11051569" y="0"/>
            <a:ext cx="1140431" cy="1015663"/>
          </a:xfrm>
          <a:prstGeom prst="rect">
            <a:avLst/>
          </a:prstGeom>
          <a:noFill/>
        </p:spPr>
        <p:txBody>
          <a:bodyPr wrap="square" rtlCol="0">
            <a:spAutoFit/>
          </a:bodyPr>
          <a:lstStyle/>
          <a:p>
            <a:pPr algn="r"/>
            <a:r>
              <a:rPr lang="en-US" sz="1000" dirty="0">
                <a:solidFill>
                  <a:schemeClr val="bg1"/>
                </a:solidFill>
              </a:rPr>
              <a:t>Yvonne Ban</a:t>
            </a:r>
          </a:p>
          <a:p>
            <a:pPr algn="r"/>
            <a:r>
              <a:rPr lang="en-US" sz="1000" dirty="0" err="1">
                <a:solidFill>
                  <a:schemeClr val="bg1"/>
                </a:solidFill>
              </a:rPr>
              <a:t>Globenmuseum</a:t>
            </a:r>
            <a:r>
              <a:rPr lang="en-US" sz="1000" dirty="0">
                <a:solidFill>
                  <a:schemeClr val="bg1"/>
                </a:solidFill>
              </a:rPr>
              <a:t>, </a:t>
            </a:r>
            <a:r>
              <a:rPr lang="en-US" sz="1000" dirty="0" err="1">
                <a:solidFill>
                  <a:schemeClr val="bg1"/>
                </a:solidFill>
              </a:rPr>
              <a:t>Österreichische</a:t>
            </a:r>
            <a:r>
              <a:rPr lang="en-US" sz="1000" dirty="0">
                <a:solidFill>
                  <a:schemeClr val="bg1"/>
                </a:solidFill>
              </a:rPr>
              <a:t> </a:t>
            </a:r>
            <a:r>
              <a:rPr lang="en-US" sz="1000" dirty="0" err="1">
                <a:solidFill>
                  <a:schemeClr val="bg1"/>
                </a:solidFill>
              </a:rPr>
              <a:t>Nationalbibliothek</a:t>
            </a:r>
            <a:endParaRPr lang="en-US" sz="1000" dirty="0">
              <a:solidFill>
                <a:schemeClr val="bg1"/>
              </a:solidFill>
            </a:endParaRPr>
          </a:p>
          <a:p>
            <a:pPr algn="r"/>
            <a:r>
              <a:rPr lang="en-US" sz="1000" dirty="0">
                <a:solidFill>
                  <a:schemeClr val="bg1"/>
                </a:solidFill>
              </a:rPr>
              <a:t>Vienna, Austria</a:t>
            </a:r>
          </a:p>
          <a:p>
            <a:pPr algn="r"/>
            <a:r>
              <a:rPr lang="en-US" sz="1000" dirty="0">
                <a:solidFill>
                  <a:schemeClr val="bg1"/>
                </a:solidFill>
              </a:rPr>
              <a:t>21 Oct 2017</a:t>
            </a:r>
          </a:p>
        </p:txBody>
      </p:sp>
      <p:sp>
        <p:nvSpPr>
          <p:cNvPr id="11" name="TextBox 10">
            <a:extLst>
              <a:ext uri="{FF2B5EF4-FFF2-40B4-BE49-F238E27FC236}">
                <a16:creationId xmlns:a16="http://schemas.microsoft.com/office/drawing/2014/main" id="{E399DA78-5932-4861-B235-1A75B95E7C8E}"/>
              </a:ext>
            </a:extLst>
          </p:cNvPr>
          <p:cNvSpPr txBox="1"/>
          <p:nvPr/>
        </p:nvSpPr>
        <p:spPr>
          <a:xfrm>
            <a:off x="190181" y="4460932"/>
            <a:ext cx="6055591" cy="2246769"/>
          </a:xfrm>
          <a:prstGeom prst="rect">
            <a:avLst/>
          </a:prstGeom>
          <a:noFill/>
        </p:spPr>
        <p:txBody>
          <a:bodyPr wrap="square" rtlCol="0">
            <a:spAutoFit/>
          </a:bodyPr>
          <a:lstStyle/>
          <a:p>
            <a:r>
              <a:rPr lang="en-US" sz="2800" b="1" dirty="0">
                <a:solidFill>
                  <a:srgbClr val="FFFF00"/>
                </a:solidFill>
              </a:rPr>
              <a:t>COVID REMINDERS: Your face mask must cover your mouth AND nose.</a:t>
            </a:r>
          </a:p>
          <a:p>
            <a:r>
              <a:rPr lang="en-US" sz="2800" b="1" dirty="0">
                <a:solidFill>
                  <a:srgbClr val="FFFF00"/>
                </a:solidFill>
              </a:rPr>
              <a:t>If you are feeling at all ill, email your instructor, and don’t come to lab unless you have gotten a negative test.</a:t>
            </a:r>
          </a:p>
        </p:txBody>
      </p:sp>
    </p:spTree>
    <p:extLst>
      <p:ext uri="{BB962C8B-B14F-4D97-AF65-F5344CB8AC3E}">
        <p14:creationId xmlns:p14="http://schemas.microsoft.com/office/powerpoint/2010/main" val="344042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descr="Bubble sheet test paper and pencil">
            <a:extLst>
              <a:ext uri="{FF2B5EF4-FFF2-40B4-BE49-F238E27FC236}">
                <a16:creationId xmlns:a16="http://schemas.microsoft.com/office/drawing/2014/main" id="{3CB1EA70-D62A-4F9D-A122-80EF4928F762}"/>
              </a:ext>
            </a:extLst>
          </p:cNvPr>
          <p:cNvPicPr>
            <a:picLocks noChangeAspect="1"/>
          </p:cNvPicPr>
          <p:nvPr/>
        </p:nvPicPr>
        <p:blipFill rotWithShape="1">
          <a:blip r:embed="rId2">
            <a:alphaModFix amt="50000"/>
          </a:blip>
          <a:srcRect t="5252" b="8209"/>
          <a:stretch/>
        </p:blipFill>
        <p:spPr>
          <a:xfrm>
            <a:off x="20" y="1"/>
            <a:ext cx="12191980" cy="6857999"/>
          </a:xfrm>
          <a:prstGeom prst="rect">
            <a:avLst/>
          </a:prstGeom>
        </p:spPr>
      </p:pic>
      <p:sp>
        <p:nvSpPr>
          <p:cNvPr id="2" name="Title 1">
            <a:extLst>
              <a:ext uri="{FF2B5EF4-FFF2-40B4-BE49-F238E27FC236}">
                <a16:creationId xmlns:a16="http://schemas.microsoft.com/office/drawing/2014/main" id="{46747CA8-38C7-3444-819E-A588BBE898A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End-of-lab quiz password:</a:t>
            </a:r>
            <a:br>
              <a:rPr lang="en-US" sz="6000" dirty="0">
                <a:solidFill>
                  <a:srgbClr val="FFFFFF"/>
                </a:solidFill>
              </a:rPr>
            </a:br>
            <a:r>
              <a:rPr lang="en-US" sz="6000" b="1" dirty="0">
                <a:solidFill>
                  <a:srgbClr val="FFFFFF"/>
                </a:solidFill>
                <a:latin typeface="+mn-lt"/>
                <a:cs typeface="Calibri Light"/>
              </a:rPr>
              <a:t>nautilus</a:t>
            </a:r>
          </a:p>
        </p:txBody>
      </p:sp>
      <p:sp>
        <p:nvSpPr>
          <p:cNvPr id="3" name="Content Placeholder 2">
            <a:extLst>
              <a:ext uri="{FF2B5EF4-FFF2-40B4-BE49-F238E27FC236}">
                <a16:creationId xmlns:a16="http://schemas.microsoft.com/office/drawing/2014/main" id="{D197AB8F-85D8-2248-8E74-E1EC0EEDCA58}"/>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3600" dirty="0">
                <a:solidFill>
                  <a:srgbClr val="FFFFFF"/>
                </a:solidFill>
              </a:rPr>
              <a:t>Turn in your table worksheet! You can take a picture of it first for future reference.</a:t>
            </a:r>
          </a:p>
        </p:txBody>
      </p:sp>
      <p:sp>
        <p:nvSpPr>
          <p:cNvPr id="4" name="Slide Number Placeholder 3">
            <a:extLst>
              <a:ext uri="{FF2B5EF4-FFF2-40B4-BE49-F238E27FC236}">
                <a16:creationId xmlns:a16="http://schemas.microsoft.com/office/drawing/2014/main" id="{7B8DD2EF-A099-564A-B7BA-8F9E1AF61616}"/>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121D3466-0DCC-5644-B394-C3A443CA5B53}" type="slidenum">
              <a:rPr lang="en-US">
                <a:solidFill>
                  <a:srgbClr val="FFFFFF"/>
                </a:solidFill>
                <a:latin typeface="Calibri" panose="020F0502020204030204"/>
              </a:rPr>
              <a:pPr>
                <a:spcAft>
                  <a:spcPts val="600"/>
                </a:spcAft>
                <a:defRPr/>
              </a:pPr>
              <a:t>9</a:t>
            </a:fld>
            <a:endParaRPr lang="en-US">
              <a:solidFill>
                <a:srgbClr val="FFFFFF"/>
              </a:solidFill>
              <a:latin typeface="Calibri" panose="020F0502020204030204"/>
            </a:endParaRPr>
          </a:p>
        </p:txBody>
      </p:sp>
    </p:spTree>
    <p:extLst>
      <p:ext uri="{BB962C8B-B14F-4D97-AF65-F5344CB8AC3E}">
        <p14:creationId xmlns:p14="http://schemas.microsoft.com/office/powerpoint/2010/main" val="41013860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C2AD-F379-7240-A7BE-C3D68F53DC7A}"/>
              </a:ext>
            </a:extLst>
          </p:cNvPr>
          <p:cNvSpPr>
            <a:spLocks noGrp="1"/>
          </p:cNvSpPr>
          <p:nvPr>
            <p:ph type="title"/>
          </p:nvPr>
        </p:nvSpPr>
        <p:spPr/>
        <p:txBody>
          <a:bodyPr/>
          <a:lstStyle/>
          <a:p>
            <a:r>
              <a:rPr lang="en-GB" dirty="0">
                <a:latin typeface="+mn-lt"/>
              </a:rPr>
              <a:t>Fill out the Pre-Lab 4 survey on Moodle.</a:t>
            </a:r>
          </a:p>
        </p:txBody>
      </p:sp>
      <p:sp>
        <p:nvSpPr>
          <p:cNvPr id="3" name="Content Placeholder 2">
            <a:extLst>
              <a:ext uri="{FF2B5EF4-FFF2-40B4-BE49-F238E27FC236}">
                <a16:creationId xmlns:a16="http://schemas.microsoft.com/office/drawing/2014/main" id="{A6C4B8E8-AACF-9C44-A262-BB284248BD55}"/>
              </a:ext>
            </a:extLst>
          </p:cNvPr>
          <p:cNvSpPr>
            <a:spLocks noGrp="1"/>
          </p:cNvSpPr>
          <p:nvPr>
            <p:ph idx="1"/>
          </p:nvPr>
        </p:nvSpPr>
        <p:spPr>
          <a:xfrm>
            <a:off x="838200" y="1418896"/>
            <a:ext cx="10607566" cy="5055475"/>
          </a:xfrm>
        </p:spPr>
        <p:txBody>
          <a:bodyPr vert="horz" lIns="91440" tIns="45720" rIns="91440" bIns="45720" rtlCol="0" anchor="t">
            <a:normAutofit/>
          </a:bodyPr>
          <a:lstStyle/>
          <a:p>
            <a:r>
              <a:rPr lang="en-GB" dirty="0"/>
              <a:t>We will offer makeup labs for Lab 3 (Wed) and 4 (Fri) next week. You can also come for help with DIY labs.</a:t>
            </a:r>
          </a:p>
          <a:p>
            <a:r>
              <a:rPr lang="en-GB" dirty="0"/>
              <a:t>You will be working as a team at each table. Decide on your roles for Part 1.</a:t>
            </a:r>
          </a:p>
          <a:p>
            <a:pPr lvl="1"/>
            <a:r>
              <a:rPr lang="en-GB" dirty="0"/>
              <a:t>Make sure </a:t>
            </a:r>
            <a:r>
              <a:rPr lang="en-GB" b="1" dirty="0"/>
              <a:t>everyone </a:t>
            </a:r>
            <a:r>
              <a:rPr lang="en-GB" dirty="0"/>
              <a:t>participates in the observation.</a:t>
            </a:r>
          </a:p>
          <a:p>
            <a:pPr lvl="1"/>
            <a:r>
              <a:rPr lang="en-GB" dirty="0">
                <a:cs typeface="Calibri"/>
              </a:rPr>
              <a:t>Have people at table begin recording dimensions and calculating right away. Don't wait to collect all the measurements or you'll run out of time.</a:t>
            </a:r>
            <a:endParaRPr lang="en-GB" dirty="0"/>
          </a:p>
          <a:p>
            <a:pPr lvl="1"/>
            <a:r>
              <a:rPr lang="en-GB" dirty="0"/>
              <a:t>If you do not do numerical work for Part 1, </a:t>
            </a:r>
            <a:r>
              <a:rPr lang="en-GB" b="1" dirty="0"/>
              <a:t>make sure</a:t>
            </a:r>
            <a:r>
              <a:rPr lang="en-GB" dirty="0"/>
              <a:t> you do it for Part 2.</a:t>
            </a:r>
          </a:p>
          <a:p>
            <a:pPr lvl="1"/>
            <a:r>
              <a:rPr lang="en-GB" dirty="0"/>
              <a:t>If you have a large group, you can repeat and check each other’s calculations.</a:t>
            </a:r>
          </a:p>
          <a:p>
            <a:r>
              <a:rPr lang="en-GB" dirty="0"/>
              <a:t>Fill in your table number, names, and roles on the </a:t>
            </a:r>
            <a:r>
              <a:rPr lang="en-GB" b="1" dirty="0"/>
              <a:t>table worksheet</a:t>
            </a:r>
            <a:r>
              <a:rPr lang="en-GB" dirty="0"/>
              <a:t>.</a:t>
            </a:r>
          </a:p>
          <a:p>
            <a:r>
              <a:rPr lang="en-GB" dirty="0"/>
              <a:t>Also be sure to mark your table number on the end-of-lab quiz or you may not receive credit!</a:t>
            </a:r>
          </a:p>
        </p:txBody>
      </p:sp>
      <p:sp>
        <p:nvSpPr>
          <p:cNvPr id="4" name="Slide Number Placeholder 3">
            <a:extLst>
              <a:ext uri="{FF2B5EF4-FFF2-40B4-BE49-F238E27FC236}">
                <a16:creationId xmlns:a16="http://schemas.microsoft.com/office/drawing/2014/main" id="{BBE7069A-4665-7D4C-A1B3-13194CE91D9F}"/>
              </a:ext>
            </a:extLst>
          </p:cNvPr>
          <p:cNvSpPr>
            <a:spLocks noGrp="1"/>
          </p:cNvSpPr>
          <p:nvPr>
            <p:ph type="sldNum" sz="quarter" idx="12"/>
          </p:nvPr>
        </p:nvSpPr>
        <p:spPr/>
        <p:txBody>
          <a:bodyPr/>
          <a:lstStyle/>
          <a:p>
            <a:fld id="{121D3466-0DCC-5644-B394-C3A443CA5B53}" type="slidenum">
              <a:rPr lang="en-GB" smtClean="0"/>
              <a:t>1</a:t>
            </a:fld>
            <a:endParaRPr lang="en-GB"/>
          </a:p>
        </p:txBody>
      </p:sp>
    </p:spTree>
    <p:extLst>
      <p:ext uri="{BB962C8B-B14F-4D97-AF65-F5344CB8AC3E}">
        <p14:creationId xmlns:p14="http://schemas.microsoft.com/office/powerpoint/2010/main" val="379799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99B7-CFB6-3543-8138-867F3824F256}"/>
              </a:ext>
            </a:extLst>
          </p:cNvPr>
          <p:cNvSpPr>
            <a:spLocks noGrp="1"/>
          </p:cNvSpPr>
          <p:nvPr>
            <p:ph type="title"/>
          </p:nvPr>
        </p:nvSpPr>
        <p:spPr>
          <a:xfrm>
            <a:off x="484214" y="136525"/>
            <a:ext cx="4999524" cy="1622321"/>
          </a:xfrm>
        </p:spPr>
        <p:txBody>
          <a:bodyPr>
            <a:noAutofit/>
          </a:bodyPr>
          <a:lstStyle/>
          <a:p>
            <a:r>
              <a:rPr lang="en-GB" sz="4000" dirty="0"/>
              <a:t>Part 1: </a:t>
            </a:r>
            <a:r>
              <a:rPr lang="en-US" sz="4000" dirty="0"/>
              <a:t>Near, far, wherever you are</a:t>
            </a:r>
            <a:endParaRPr lang="en-GB" sz="4000" dirty="0"/>
          </a:p>
        </p:txBody>
      </p:sp>
      <p:sp>
        <p:nvSpPr>
          <p:cNvPr id="24" name="Content Placeholder 7">
            <a:extLst>
              <a:ext uri="{FF2B5EF4-FFF2-40B4-BE49-F238E27FC236}">
                <a16:creationId xmlns:a16="http://schemas.microsoft.com/office/drawing/2014/main" id="{9C2BA2DD-3967-4804-9D42-8102496413AF}"/>
              </a:ext>
            </a:extLst>
          </p:cNvPr>
          <p:cNvSpPr>
            <a:spLocks noGrp="1"/>
          </p:cNvSpPr>
          <p:nvPr>
            <p:ph idx="1"/>
          </p:nvPr>
        </p:nvSpPr>
        <p:spPr>
          <a:xfrm>
            <a:off x="484215" y="1758846"/>
            <a:ext cx="4999524" cy="4962628"/>
          </a:xfrm>
        </p:spPr>
        <p:txBody>
          <a:bodyPr>
            <a:noAutofit/>
          </a:bodyPr>
          <a:lstStyle/>
          <a:p>
            <a:pPr marL="457200" indent="-457200">
              <a:lnSpc>
                <a:spcPct val="100000"/>
              </a:lnSpc>
              <a:spcBef>
                <a:spcPts val="600"/>
              </a:spcBef>
              <a:buFont typeface="+mj-lt"/>
              <a:buAutoNum type="arabicPeriod"/>
            </a:pPr>
            <a:r>
              <a:rPr lang="en-US" sz="2600" dirty="0"/>
              <a:t>Push the flashlight collar all the way </a:t>
            </a:r>
            <a:r>
              <a:rPr lang="en-US" sz="2600" b="1" dirty="0"/>
              <a:t>in</a:t>
            </a:r>
            <a:r>
              <a:rPr lang="en-US" sz="2600" dirty="0"/>
              <a:t>.</a:t>
            </a:r>
          </a:p>
          <a:p>
            <a:pPr marL="457200" indent="-457200">
              <a:lnSpc>
                <a:spcPct val="100000"/>
              </a:lnSpc>
              <a:spcBef>
                <a:spcPts val="600"/>
              </a:spcBef>
              <a:buFont typeface="+mj-lt"/>
              <a:buAutoNum type="arabicPeriod"/>
            </a:pPr>
            <a:r>
              <a:rPr lang="en-US" sz="2600" dirty="0"/>
              <a:t>Point it at the whiteboard from </a:t>
            </a:r>
            <a:r>
              <a:rPr lang="en-US" sz="2600" b="1" dirty="0"/>
              <a:t>0.5 feet</a:t>
            </a:r>
            <a:r>
              <a:rPr lang="en-US" sz="2600" dirty="0"/>
              <a:t> away i.e. </a:t>
            </a:r>
            <a:r>
              <a:rPr lang="en-US" sz="2600" i="1" dirty="0"/>
              <a:t>d</a:t>
            </a:r>
            <a:r>
              <a:rPr lang="en-US" sz="2600" dirty="0"/>
              <a:t> on the diagram</a:t>
            </a:r>
          </a:p>
          <a:p>
            <a:pPr marL="457200" indent="-457200">
              <a:lnSpc>
                <a:spcPct val="100000"/>
              </a:lnSpc>
              <a:spcBef>
                <a:spcPts val="600"/>
              </a:spcBef>
              <a:buFont typeface="+mj-lt"/>
              <a:buAutoNum type="arabicPeriod"/>
            </a:pPr>
            <a:r>
              <a:rPr lang="en-US" sz="2600" dirty="0"/>
              <a:t>Turn the flashlight on. Decide as a group where the </a:t>
            </a:r>
            <a:r>
              <a:rPr lang="en-US" sz="2600" b="1" dirty="0"/>
              <a:t>edge</a:t>
            </a:r>
            <a:r>
              <a:rPr lang="en-US" sz="2600" dirty="0"/>
              <a:t> of the beam is and trace it on the board.</a:t>
            </a:r>
          </a:p>
          <a:p>
            <a:pPr marL="457200" indent="-457200">
              <a:lnSpc>
                <a:spcPct val="100000"/>
              </a:lnSpc>
              <a:spcBef>
                <a:spcPts val="600"/>
              </a:spcBef>
              <a:buFont typeface="+mj-lt"/>
              <a:buAutoNum type="arabicPeriod"/>
            </a:pPr>
            <a:r>
              <a:rPr lang="en-US" sz="2600" dirty="0"/>
              <a:t>Measure the </a:t>
            </a:r>
            <a:r>
              <a:rPr lang="en-US" sz="2600" b="1" dirty="0"/>
              <a:t>height</a:t>
            </a:r>
            <a:r>
              <a:rPr lang="en-US" sz="2600" dirty="0"/>
              <a:t> and </a:t>
            </a:r>
            <a:r>
              <a:rPr lang="en-US" sz="2600" b="1" dirty="0"/>
              <a:t>width</a:t>
            </a:r>
            <a:r>
              <a:rPr lang="en-US" sz="2600" dirty="0"/>
              <a:t> of the beam (</a:t>
            </a:r>
            <a:r>
              <a:rPr lang="en-US" sz="2600" i="1" dirty="0"/>
              <a:t>a</a:t>
            </a:r>
            <a:r>
              <a:rPr lang="en-US" sz="2600" dirty="0"/>
              <a:t> and </a:t>
            </a:r>
            <a:r>
              <a:rPr lang="en-US" sz="2600" i="1" dirty="0"/>
              <a:t>b</a:t>
            </a:r>
            <a:r>
              <a:rPr lang="en-US" sz="2600" dirty="0"/>
              <a:t>).</a:t>
            </a:r>
          </a:p>
        </p:txBody>
      </p:sp>
      <p:pic>
        <p:nvPicPr>
          <p:cNvPr id="8" name="Picture 7" descr="Diagram&#10;&#10;Description automatically generated">
            <a:extLst>
              <a:ext uri="{FF2B5EF4-FFF2-40B4-BE49-F238E27FC236}">
                <a16:creationId xmlns:a16="http://schemas.microsoft.com/office/drawing/2014/main" id="{C71FE829-885B-CC40-A750-95410EFFAF1E}"/>
              </a:ext>
            </a:extLst>
          </p:cNvPr>
          <p:cNvPicPr>
            <a:picLocks noChangeAspect="1"/>
          </p:cNvPicPr>
          <p:nvPr/>
        </p:nvPicPr>
        <p:blipFill>
          <a:blip r:embed="rId2"/>
          <a:stretch>
            <a:fillRect/>
          </a:stretch>
        </p:blipFill>
        <p:spPr>
          <a:xfrm>
            <a:off x="5483738" y="0"/>
            <a:ext cx="6708262" cy="6858000"/>
          </a:xfrm>
          <a:prstGeom prst="rect">
            <a:avLst/>
          </a:prstGeom>
        </p:spPr>
      </p:pic>
      <p:sp>
        <p:nvSpPr>
          <p:cNvPr id="5" name="Slide Number Placeholder 4">
            <a:extLst>
              <a:ext uri="{FF2B5EF4-FFF2-40B4-BE49-F238E27FC236}">
                <a16:creationId xmlns:a16="http://schemas.microsoft.com/office/drawing/2014/main" id="{81CEFFEC-16BD-0F49-8D7B-B19C8190144B}"/>
              </a:ext>
            </a:extLst>
          </p:cNvPr>
          <p:cNvSpPr>
            <a:spLocks noGrp="1"/>
          </p:cNvSpPr>
          <p:nvPr>
            <p:ph type="sldNum" sz="quarter" idx="12"/>
          </p:nvPr>
        </p:nvSpPr>
        <p:spPr/>
        <p:txBody>
          <a:bodyPr/>
          <a:lstStyle/>
          <a:p>
            <a:fld id="{121D3466-0DCC-5644-B394-C3A443CA5B53}" type="slidenum">
              <a:rPr lang="en-GB" smtClean="0"/>
              <a:t>2</a:t>
            </a:fld>
            <a:endParaRPr lang="en-GB"/>
          </a:p>
        </p:txBody>
      </p:sp>
    </p:spTree>
    <p:extLst>
      <p:ext uri="{BB962C8B-B14F-4D97-AF65-F5344CB8AC3E}">
        <p14:creationId xmlns:p14="http://schemas.microsoft.com/office/powerpoint/2010/main" val="387385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Content Placeholder 7">
            <a:extLst>
              <a:ext uri="{FF2B5EF4-FFF2-40B4-BE49-F238E27FC236}">
                <a16:creationId xmlns:a16="http://schemas.microsoft.com/office/drawing/2014/main" id="{9C2BA2DD-3967-4804-9D42-8102496413AF}"/>
              </a:ext>
            </a:extLst>
          </p:cNvPr>
          <p:cNvSpPr>
            <a:spLocks noGrp="1"/>
          </p:cNvSpPr>
          <p:nvPr>
            <p:ph idx="1"/>
          </p:nvPr>
        </p:nvSpPr>
        <p:spPr>
          <a:xfrm>
            <a:off x="484215" y="1750537"/>
            <a:ext cx="5611786" cy="4962629"/>
          </a:xfrm>
        </p:spPr>
        <p:txBody>
          <a:bodyPr vert="horz" lIns="91440" tIns="45720" rIns="91440" bIns="45720" rtlCol="0" anchor="t">
            <a:normAutofit lnSpcReduction="10000"/>
          </a:bodyPr>
          <a:lstStyle/>
          <a:p>
            <a:pPr marL="457200" indent="-457200">
              <a:lnSpc>
                <a:spcPct val="100000"/>
              </a:lnSpc>
              <a:spcBef>
                <a:spcPts val="600"/>
              </a:spcBef>
              <a:buFont typeface="+mj-lt"/>
              <a:buAutoNum type="arabicPeriod" startAt="4"/>
            </a:pPr>
            <a:r>
              <a:rPr lang="en-US" dirty="0"/>
              <a:t>Repeat the measurements at:</a:t>
            </a:r>
          </a:p>
          <a:p>
            <a:pPr marL="971550" lvl="1" indent="-514350">
              <a:lnSpc>
                <a:spcPct val="100000"/>
              </a:lnSpc>
              <a:spcBef>
                <a:spcPts val="600"/>
              </a:spcBef>
              <a:buAutoNum type="romanLcPeriod"/>
            </a:pPr>
            <a:r>
              <a:rPr lang="en-US" dirty="0"/>
              <a:t>1.0'     ii. 1.5'      iii. 2.0'</a:t>
            </a:r>
            <a:endParaRPr lang="en-US" dirty="0">
              <a:cs typeface="Calibri"/>
            </a:endParaRPr>
          </a:p>
          <a:p>
            <a:pPr marL="457200" lvl="1" indent="0">
              <a:lnSpc>
                <a:spcPct val="100000"/>
              </a:lnSpc>
              <a:spcBef>
                <a:spcPts val="600"/>
              </a:spcBef>
              <a:buNone/>
            </a:pPr>
            <a:r>
              <a:rPr lang="en-US" dirty="0"/>
              <a:t>Some possible values at 1.0' are written in gray on your worksheet to illustrate the calculations, but you should replace these with </a:t>
            </a:r>
            <a:r>
              <a:rPr lang="en-US" b="1" dirty="0"/>
              <a:t>your own measurements</a:t>
            </a:r>
            <a:r>
              <a:rPr lang="en-US" dirty="0"/>
              <a:t>.</a:t>
            </a:r>
          </a:p>
          <a:p>
            <a:pPr marL="514350" indent="-514350">
              <a:lnSpc>
                <a:spcPct val="100000"/>
              </a:lnSpc>
              <a:spcBef>
                <a:spcPts val="600"/>
              </a:spcBef>
              <a:buAutoNum type="arabicPeriod" startAt="4"/>
            </a:pPr>
            <a:r>
              <a:rPr lang="en-US" dirty="0"/>
              <a:t>Fill in the </a:t>
            </a:r>
            <a:r>
              <a:rPr lang="en-US" b="1" dirty="0"/>
              <a:t>table</a:t>
            </a:r>
            <a:r>
              <a:rPr lang="en-US" dirty="0"/>
              <a:t> in the first part of the table worksheet.</a:t>
            </a:r>
          </a:p>
          <a:p>
            <a:pPr marL="514350" indent="-514350">
              <a:lnSpc>
                <a:spcPct val="100000"/>
              </a:lnSpc>
              <a:spcBef>
                <a:spcPts val="600"/>
              </a:spcBef>
              <a:buFont typeface="+mj-lt"/>
              <a:buAutoNum type="arabicPeriod" startAt="4"/>
            </a:pPr>
            <a:r>
              <a:rPr lang="en-US" dirty="0"/>
              <a:t>Plot the points on the grid.</a:t>
            </a:r>
          </a:p>
          <a:p>
            <a:pPr marL="514350" indent="-514350">
              <a:lnSpc>
                <a:spcPct val="100000"/>
              </a:lnSpc>
              <a:spcBef>
                <a:spcPts val="600"/>
              </a:spcBef>
              <a:buFont typeface="+mj-lt"/>
              <a:buAutoNum type="arabicPeriod" startAt="4"/>
            </a:pPr>
            <a:r>
              <a:rPr lang="en-US" dirty="0"/>
              <a:t>Pick </a:t>
            </a:r>
            <a:r>
              <a:rPr lang="en-US" b="1" dirty="0"/>
              <a:t>another distance</a:t>
            </a:r>
            <a:r>
              <a:rPr lang="en-US" dirty="0"/>
              <a:t> to make a measurement that will help you draw a smooth curve through your points, and add that point to your plot.</a:t>
            </a:r>
          </a:p>
        </p:txBody>
      </p:sp>
      <p:sp>
        <p:nvSpPr>
          <p:cNvPr id="5" name="Slide Number Placeholder 4">
            <a:extLst>
              <a:ext uri="{FF2B5EF4-FFF2-40B4-BE49-F238E27FC236}">
                <a16:creationId xmlns:a16="http://schemas.microsoft.com/office/drawing/2014/main" id="{81CEFFEC-16BD-0F49-8D7B-B19C8190144B}"/>
              </a:ext>
            </a:extLst>
          </p:cNvPr>
          <p:cNvSpPr>
            <a:spLocks noGrp="1"/>
          </p:cNvSpPr>
          <p:nvPr>
            <p:ph type="sldNum" sz="quarter" idx="12"/>
          </p:nvPr>
        </p:nvSpPr>
        <p:spPr/>
        <p:txBody>
          <a:bodyPr/>
          <a:lstStyle/>
          <a:p>
            <a:fld id="{121D3466-0DCC-5644-B394-C3A443CA5B53}" type="slidenum">
              <a:rPr lang="en-GB" smtClean="0"/>
              <a:t>3</a:t>
            </a:fld>
            <a:endParaRPr lang="en-GB"/>
          </a:p>
        </p:txBody>
      </p:sp>
      <p:grpSp>
        <p:nvGrpSpPr>
          <p:cNvPr id="21" name="Group 20">
            <a:extLst>
              <a:ext uri="{FF2B5EF4-FFF2-40B4-BE49-F238E27FC236}">
                <a16:creationId xmlns:a16="http://schemas.microsoft.com/office/drawing/2014/main" id="{7871AB43-45D1-4646-90CF-85B325259FC4}"/>
              </a:ext>
            </a:extLst>
          </p:cNvPr>
          <p:cNvGrpSpPr/>
          <p:nvPr/>
        </p:nvGrpSpPr>
        <p:grpSpPr>
          <a:xfrm>
            <a:off x="6708264" y="1142195"/>
            <a:ext cx="4573610" cy="4573610"/>
            <a:chOff x="5554175" y="557784"/>
            <a:chExt cx="5722706" cy="5722706"/>
          </a:xfrm>
        </p:grpSpPr>
        <p:sp>
          <p:nvSpPr>
            <p:cNvPr id="3" name="Oval 2">
              <a:extLst>
                <a:ext uri="{FF2B5EF4-FFF2-40B4-BE49-F238E27FC236}">
                  <a16:creationId xmlns:a16="http://schemas.microsoft.com/office/drawing/2014/main" id="{5A33A11C-83FD-9B4B-8A73-B11EE2107FA5}"/>
                </a:ext>
              </a:extLst>
            </p:cNvPr>
            <p:cNvSpPr/>
            <p:nvPr/>
          </p:nvSpPr>
          <p:spPr>
            <a:xfrm>
              <a:off x="5554175" y="557784"/>
              <a:ext cx="5722706" cy="5722706"/>
            </a:xfrm>
            <a:prstGeom prst="ellipse">
              <a:avLst/>
            </a:prstGeom>
            <a:solidFill>
              <a:srgbClr val="FFFF0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47065CF5-BDC0-3A48-9F10-97B5E0FFAF03}"/>
                </a:ext>
              </a:extLst>
            </p:cNvPr>
            <p:cNvGrpSpPr/>
            <p:nvPr/>
          </p:nvGrpSpPr>
          <p:grpSpPr>
            <a:xfrm>
              <a:off x="7805208" y="1037690"/>
              <a:ext cx="610320" cy="4859676"/>
              <a:chOff x="7805208" y="1037690"/>
              <a:chExt cx="610320" cy="4859676"/>
            </a:xfrm>
          </p:grpSpPr>
          <p:cxnSp>
            <p:nvCxnSpPr>
              <p:cNvPr id="14" name="Straight Arrow Connector 13">
                <a:extLst>
                  <a:ext uri="{FF2B5EF4-FFF2-40B4-BE49-F238E27FC236}">
                    <a16:creationId xmlns:a16="http://schemas.microsoft.com/office/drawing/2014/main" id="{609056BC-409C-294F-9688-9E631F658739}"/>
                  </a:ext>
                </a:extLst>
              </p:cNvPr>
              <p:cNvCxnSpPr>
                <a:cxnSpLocks/>
              </p:cNvCxnSpPr>
              <p:nvPr/>
            </p:nvCxnSpPr>
            <p:spPr>
              <a:xfrm>
                <a:off x="8415528" y="1037690"/>
                <a:ext cx="0" cy="485967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46F89C-79CA-0A49-BE15-A1B5A70F5B56}"/>
                  </a:ext>
                </a:extLst>
              </p:cNvPr>
              <p:cNvSpPr txBox="1"/>
              <p:nvPr/>
            </p:nvSpPr>
            <p:spPr>
              <a:xfrm>
                <a:off x="7805208" y="1280575"/>
                <a:ext cx="565079" cy="707886"/>
              </a:xfrm>
              <a:prstGeom prst="rect">
                <a:avLst/>
              </a:prstGeom>
              <a:noFill/>
            </p:spPr>
            <p:txBody>
              <a:bodyPr wrap="square" rtlCol="0">
                <a:spAutoFit/>
              </a:bodyPr>
              <a:lstStyle/>
              <a:p>
                <a:pPr algn="ctr"/>
                <a:r>
                  <a:rPr lang="en-GB" sz="4000" i="1" dirty="0">
                    <a:solidFill>
                      <a:srgbClr val="C00000"/>
                    </a:solidFill>
                  </a:rPr>
                  <a:t>a</a:t>
                </a:r>
              </a:p>
            </p:txBody>
          </p:sp>
        </p:grpSp>
        <p:grpSp>
          <p:nvGrpSpPr>
            <p:cNvPr id="18" name="Group 17">
              <a:extLst>
                <a:ext uri="{FF2B5EF4-FFF2-40B4-BE49-F238E27FC236}">
                  <a16:creationId xmlns:a16="http://schemas.microsoft.com/office/drawing/2014/main" id="{C6EDE3D8-AEBC-5B4E-8204-7D3E564B6CDE}"/>
                </a:ext>
              </a:extLst>
            </p:cNvPr>
            <p:cNvGrpSpPr/>
            <p:nvPr/>
          </p:nvGrpSpPr>
          <p:grpSpPr>
            <a:xfrm>
              <a:off x="5989834" y="2691842"/>
              <a:ext cx="4911047" cy="727295"/>
              <a:chOff x="5989834" y="2691842"/>
              <a:chExt cx="4911047" cy="727295"/>
            </a:xfrm>
          </p:grpSpPr>
          <p:cxnSp>
            <p:nvCxnSpPr>
              <p:cNvPr id="7" name="Straight Arrow Connector 6">
                <a:extLst>
                  <a:ext uri="{FF2B5EF4-FFF2-40B4-BE49-F238E27FC236}">
                    <a16:creationId xmlns:a16="http://schemas.microsoft.com/office/drawing/2014/main" id="{551C377E-C3BC-7649-95C7-8992049EB082}"/>
                  </a:ext>
                </a:extLst>
              </p:cNvPr>
              <p:cNvCxnSpPr>
                <a:cxnSpLocks/>
              </p:cNvCxnSpPr>
              <p:nvPr/>
            </p:nvCxnSpPr>
            <p:spPr>
              <a:xfrm>
                <a:off x="5989834" y="3419137"/>
                <a:ext cx="4911047"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867370-5444-734D-9080-E5A2BE952C59}"/>
                  </a:ext>
                </a:extLst>
              </p:cNvPr>
              <p:cNvSpPr txBox="1"/>
              <p:nvPr/>
            </p:nvSpPr>
            <p:spPr>
              <a:xfrm>
                <a:off x="6351912" y="2691842"/>
                <a:ext cx="565078" cy="707887"/>
              </a:xfrm>
              <a:prstGeom prst="rect">
                <a:avLst/>
              </a:prstGeom>
              <a:noFill/>
            </p:spPr>
            <p:txBody>
              <a:bodyPr wrap="square" rtlCol="0">
                <a:spAutoFit/>
              </a:bodyPr>
              <a:lstStyle/>
              <a:p>
                <a:pPr algn="ctr"/>
                <a:r>
                  <a:rPr lang="en-GB" sz="4000" i="1" dirty="0">
                    <a:solidFill>
                      <a:srgbClr val="0070C0"/>
                    </a:solidFill>
                  </a:rPr>
                  <a:t>b</a:t>
                </a:r>
              </a:p>
            </p:txBody>
          </p:sp>
        </p:grpSp>
      </p:grpSp>
      <p:sp>
        <p:nvSpPr>
          <p:cNvPr id="15" name="Title 1">
            <a:extLst>
              <a:ext uri="{FF2B5EF4-FFF2-40B4-BE49-F238E27FC236}">
                <a16:creationId xmlns:a16="http://schemas.microsoft.com/office/drawing/2014/main" id="{45768142-6C3D-BE46-99CF-16466645B148}"/>
              </a:ext>
            </a:extLst>
          </p:cNvPr>
          <p:cNvSpPr txBox="1">
            <a:spLocks/>
          </p:cNvSpPr>
          <p:nvPr/>
        </p:nvSpPr>
        <p:spPr>
          <a:xfrm>
            <a:off x="484214" y="136525"/>
            <a:ext cx="4999524" cy="162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Part 1: </a:t>
            </a:r>
            <a:r>
              <a:rPr lang="en-US" sz="4000"/>
              <a:t>Near, far, wherever you are</a:t>
            </a:r>
            <a:endParaRPr lang="en-GB" sz="4000" dirty="0"/>
          </a:p>
        </p:txBody>
      </p:sp>
    </p:spTree>
    <p:extLst>
      <p:ext uri="{BB962C8B-B14F-4D97-AF65-F5344CB8AC3E}">
        <p14:creationId xmlns:p14="http://schemas.microsoft.com/office/powerpoint/2010/main" val="1894387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99B7-CFB6-3543-8138-867F3824F256}"/>
              </a:ext>
            </a:extLst>
          </p:cNvPr>
          <p:cNvSpPr>
            <a:spLocks noGrp="1"/>
          </p:cNvSpPr>
          <p:nvPr>
            <p:ph type="title"/>
          </p:nvPr>
        </p:nvSpPr>
        <p:spPr>
          <a:xfrm>
            <a:off x="484214" y="136525"/>
            <a:ext cx="5611785" cy="1622321"/>
          </a:xfrm>
        </p:spPr>
        <p:txBody>
          <a:bodyPr>
            <a:noAutofit/>
          </a:bodyPr>
          <a:lstStyle/>
          <a:p>
            <a:r>
              <a:rPr lang="en-GB" sz="4000" dirty="0"/>
              <a:t>Part 2: </a:t>
            </a:r>
            <a:r>
              <a:rPr lang="en-US" sz="4000" dirty="0"/>
              <a:t>I need your </a:t>
            </a:r>
            <a:r>
              <a:rPr lang="en-US" sz="4000" strike="sngStrike" dirty="0"/>
              <a:t>love</a:t>
            </a:r>
            <a:r>
              <a:rPr lang="en-US" sz="4000" dirty="0"/>
              <a:t> light</a:t>
            </a:r>
            <a:endParaRPr lang="en-GB" sz="4000" dirty="0"/>
          </a:p>
        </p:txBody>
      </p:sp>
      <p:sp>
        <p:nvSpPr>
          <p:cNvPr id="24" name="Content Placeholder 7">
            <a:extLst>
              <a:ext uri="{FF2B5EF4-FFF2-40B4-BE49-F238E27FC236}">
                <a16:creationId xmlns:a16="http://schemas.microsoft.com/office/drawing/2014/main" id="{9C2BA2DD-3967-4804-9D42-8102496413AF}"/>
              </a:ext>
            </a:extLst>
          </p:cNvPr>
          <p:cNvSpPr>
            <a:spLocks noGrp="1"/>
          </p:cNvSpPr>
          <p:nvPr>
            <p:ph idx="1"/>
          </p:nvPr>
        </p:nvSpPr>
        <p:spPr>
          <a:xfrm>
            <a:off x="484215" y="1758846"/>
            <a:ext cx="5611784" cy="4962629"/>
          </a:xfrm>
        </p:spPr>
        <p:txBody>
          <a:bodyPr>
            <a:normAutofit/>
          </a:bodyPr>
          <a:lstStyle/>
          <a:p>
            <a:pPr marL="457200" indent="-457200">
              <a:lnSpc>
                <a:spcPct val="100000"/>
              </a:lnSpc>
              <a:buFont typeface="+mj-lt"/>
              <a:buAutoNum type="arabicPeriod"/>
            </a:pPr>
            <a:r>
              <a:rPr lang="en-US" dirty="0"/>
              <a:t>Change roles for this experiment and </a:t>
            </a:r>
            <a:r>
              <a:rPr lang="en-US" b="1" dirty="0"/>
              <a:t>write it down</a:t>
            </a:r>
            <a:r>
              <a:rPr lang="en-US" dirty="0"/>
              <a:t> on the table worksheet.</a:t>
            </a:r>
          </a:p>
          <a:p>
            <a:pPr marL="457200" indent="-457200">
              <a:lnSpc>
                <a:spcPct val="100000"/>
              </a:lnSpc>
              <a:buFont typeface="+mj-lt"/>
              <a:buAutoNum type="arabicPeriod"/>
            </a:pPr>
            <a:r>
              <a:rPr lang="en-US" dirty="0"/>
              <a:t>Pull the flashlight collar all the way </a:t>
            </a:r>
            <a:r>
              <a:rPr lang="en-US" b="1" dirty="0"/>
              <a:t>out</a:t>
            </a:r>
            <a:r>
              <a:rPr lang="en-US" dirty="0"/>
              <a:t>.</a:t>
            </a:r>
          </a:p>
          <a:p>
            <a:pPr marL="457200" indent="-457200">
              <a:lnSpc>
                <a:spcPct val="100000"/>
              </a:lnSpc>
              <a:buFont typeface="+mj-lt"/>
              <a:buAutoNum type="arabicPeriod"/>
            </a:pPr>
            <a:r>
              <a:rPr lang="en-US" dirty="0"/>
              <a:t>With the flashlight held at </a:t>
            </a:r>
            <a:r>
              <a:rPr lang="en-US" b="1" dirty="0"/>
              <a:t>1.0 foot</a:t>
            </a:r>
            <a:r>
              <a:rPr lang="en-US" dirty="0"/>
              <a:t> from the board, pointing at the board at an angle of </a:t>
            </a:r>
            <a:r>
              <a:rPr lang="en-US" b="1" dirty="0"/>
              <a:t>90°</a:t>
            </a:r>
            <a:r>
              <a:rPr lang="en-US" dirty="0"/>
              <a:t> as measured by the protractor, measure the </a:t>
            </a:r>
            <a:r>
              <a:rPr lang="en-US" b="1" dirty="0"/>
              <a:t>height</a:t>
            </a:r>
            <a:r>
              <a:rPr lang="en-US" dirty="0"/>
              <a:t> (</a:t>
            </a:r>
            <a:r>
              <a:rPr lang="en-US" i="1" dirty="0"/>
              <a:t>a</a:t>
            </a:r>
            <a:r>
              <a:rPr lang="en-US" dirty="0"/>
              <a:t>) and </a:t>
            </a:r>
            <a:r>
              <a:rPr lang="en-US" b="1" dirty="0"/>
              <a:t>width</a:t>
            </a:r>
            <a:r>
              <a:rPr lang="en-US" dirty="0"/>
              <a:t> (</a:t>
            </a:r>
            <a:r>
              <a:rPr lang="en-US" i="1" dirty="0"/>
              <a:t>b</a:t>
            </a:r>
            <a:r>
              <a:rPr lang="en-US" dirty="0"/>
              <a:t>) of the beam, as before.</a:t>
            </a:r>
          </a:p>
          <a:p>
            <a:pPr marL="457200" lvl="1" indent="0">
              <a:lnSpc>
                <a:spcPct val="100000"/>
              </a:lnSpc>
              <a:buNone/>
            </a:pPr>
            <a:r>
              <a:rPr lang="en-US" dirty="0"/>
              <a:t>Use the </a:t>
            </a:r>
            <a:r>
              <a:rPr lang="en-US" dirty="0" err="1"/>
              <a:t>metre</a:t>
            </a:r>
            <a:r>
              <a:rPr lang="en-US" dirty="0"/>
              <a:t>-stick to align the flashlight with the correct angle according to the protractor.</a:t>
            </a:r>
          </a:p>
        </p:txBody>
      </p:sp>
      <p:pic>
        <p:nvPicPr>
          <p:cNvPr id="4" name="Picture 3" descr="Diagram&#10;&#10;Description automatically generated">
            <a:extLst>
              <a:ext uri="{FF2B5EF4-FFF2-40B4-BE49-F238E27FC236}">
                <a16:creationId xmlns:a16="http://schemas.microsoft.com/office/drawing/2014/main" id="{986B2E05-2C87-8844-B056-B1533CB0F198}"/>
              </a:ext>
            </a:extLst>
          </p:cNvPr>
          <p:cNvPicPr>
            <a:picLocks noChangeAspect="1"/>
          </p:cNvPicPr>
          <p:nvPr/>
        </p:nvPicPr>
        <p:blipFill>
          <a:blip r:embed="rId2"/>
          <a:stretch>
            <a:fillRect/>
          </a:stretch>
        </p:blipFill>
        <p:spPr>
          <a:xfrm>
            <a:off x="6202480" y="0"/>
            <a:ext cx="5989520" cy="6858000"/>
          </a:xfrm>
          <a:prstGeom prst="rect">
            <a:avLst/>
          </a:prstGeom>
        </p:spPr>
      </p:pic>
      <p:sp>
        <p:nvSpPr>
          <p:cNvPr id="5" name="Slide Number Placeholder 4">
            <a:extLst>
              <a:ext uri="{FF2B5EF4-FFF2-40B4-BE49-F238E27FC236}">
                <a16:creationId xmlns:a16="http://schemas.microsoft.com/office/drawing/2014/main" id="{81CEFFEC-16BD-0F49-8D7B-B19C8190144B}"/>
              </a:ext>
            </a:extLst>
          </p:cNvPr>
          <p:cNvSpPr>
            <a:spLocks noGrp="1"/>
          </p:cNvSpPr>
          <p:nvPr>
            <p:ph type="sldNum" sz="quarter" idx="12"/>
          </p:nvPr>
        </p:nvSpPr>
        <p:spPr/>
        <p:txBody>
          <a:bodyPr/>
          <a:lstStyle/>
          <a:p>
            <a:fld id="{121D3466-0DCC-5644-B394-C3A443CA5B53}" type="slidenum">
              <a:rPr lang="en-GB" smtClean="0"/>
              <a:t>4</a:t>
            </a:fld>
            <a:endParaRPr lang="en-GB"/>
          </a:p>
        </p:txBody>
      </p:sp>
    </p:spTree>
    <p:extLst>
      <p:ext uri="{BB962C8B-B14F-4D97-AF65-F5344CB8AC3E}">
        <p14:creationId xmlns:p14="http://schemas.microsoft.com/office/powerpoint/2010/main" val="408096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99B7-CFB6-3543-8138-867F3824F256}"/>
              </a:ext>
            </a:extLst>
          </p:cNvPr>
          <p:cNvSpPr>
            <a:spLocks noGrp="1"/>
          </p:cNvSpPr>
          <p:nvPr>
            <p:ph type="title"/>
          </p:nvPr>
        </p:nvSpPr>
        <p:spPr>
          <a:xfrm>
            <a:off x="484215" y="136525"/>
            <a:ext cx="5611784" cy="1622321"/>
          </a:xfrm>
        </p:spPr>
        <p:txBody>
          <a:bodyPr>
            <a:noAutofit/>
          </a:bodyPr>
          <a:lstStyle/>
          <a:p>
            <a:r>
              <a:rPr lang="en-GB" sz="4000" dirty="0"/>
              <a:t>Part 2: </a:t>
            </a:r>
            <a:r>
              <a:rPr lang="en-US" sz="4000" dirty="0"/>
              <a:t>I need your </a:t>
            </a:r>
            <a:r>
              <a:rPr lang="en-US" sz="4000" strike="sngStrike" dirty="0"/>
              <a:t>love</a:t>
            </a:r>
            <a:r>
              <a:rPr lang="en-US" sz="4000" dirty="0"/>
              <a:t> light</a:t>
            </a:r>
            <a:endParaRPr lang="en-GB" sz="4000" dirty="0"/>
          </a:p>
        </p:txBody>
      </p:sp>
      <p:sp>
        <p:nvSpPr>
          <p:cNvPr id="24" name="Content Placeholder 7">
            <a:extLst>
              <a:ext uri="{FF2B5EF4-FFF2-40B4-BE49-F238E27FC236}">
                <a16:creationId xmlns:a16="http://schemas.microsoft.com/office/drawing/2014/main" id="{9C2BA2DD-3967-4804-9D42-8102496413AF}"/>
              </a:ext>
            </a:extLst>
          </p:cNvPr>
          <p:cNvSpPr>
            <a:spLocks noGrp="1"/>
          </p:cNvSpPr>
          <p:nvPr>
            <p:ph idx="1"/>
          </p:nvPr>
        </p:nvSpPr>
        <p:spPr>
          <a:xfrm>
            <a:off x="484214" y="1758846"/>
            <a:ext cx="5611784" cy="4962629"/>
          </a:xfrm>
        </p:spPr>
        <p:txBody>
          <a:bodyPr vert="horz" lIns="91440" tIns="45720" rIns="91440" bIns="45720" rtlCol="0" anchor="t">
            <a:noAutofit/>
          </a:bodyPr>
          <a:lstStyle/>
          <a:p>
            <a:pPr marL="457200" indent="-457200">
              <a:lnSpc>
                <a:spcPct val="100000"/>
              </a:lnSpc>
              <a:buFont typeface="+mj-lt"/>
              <a:buAutoNum type="arabicPeriod" startAt="3"/>
            </a:pPr>
            <a:r>
              <a:rPr lang="en-US" dirty="0"/>
              <a:t>Repeat the measurements at:</a:t>
            </a:r>
          </a:p>
          <a:p>
            <a:pPr marL="457200" lvl="1" indent="0">
              <a:lnSpc>
                <a:spcPct val="100000"/>
              </a:lnSpc>
              <a:buNone/>
            </a:pPr>
            <a:r>
              <a:rPr lang="en-US" dirty="0" err="1"/>
              <a:t>i</a:t>
            </a:r>
            <a:r>
              <a:rPr lang="en-US" dirty="0"/>
              <a:t>. 71°     ii. 47°     iii. 24°</a:t>
            </a:r>
          </a:p>
          <a:p>
            <a:pPr marL="457200" lvl="1" indent="0">
              <a:lnSpc>
                <a:spcPct val="100000"/>
              </a:lnSpc>
              <a:buNone/>
            </a:pPr>
            <a:r>
              <a:rPr lang="en-US" dirty="0"/>
              <a:t>Make sure to measure from the </a:t>
            </a:r>
            <a:r>
              <a:rPr lang="en-US" b="1" dirty="0"/>
              <a:t>center</a:t>
            </a:r>
            <a:r>
              <a:rPr lang="en-US" dirty="0"/>
              <a:t> of the ellipse (where </a:t>
            </a:r>
            <a:r>
              <a:rPr lang="en-US" i="1" dirty="0"/>
              <a:t>a</a:t>
            </a:r>
            <a:r>
              <a:rPr lang="en-US" dirty="0"/>
              <a:t> and </a:t>
            </a:r>
            <a:r>
              <a:rPr lang="en-US" i="1" dirty="0"/>
              <a:t>b</a:t>
            </a:r>
            <a:r>
              <a:rPr lang="en-US" dirty="0"/>
              <a:t> cross).</a:t>
            </a:r>
          </a:p>
          <a:p>
            <a:pPr marL="514350" indent="-514350">
              <a:lnSpc>
                <a:spcPct val="100000"/>
              </a:lnSpc>
              <a:buFont typeface="+mj-lt"/>
              <a:buAutoNum type="arabicPeriod" startAt="4"/>
            </a:pPr>
            <a:r>
              <a:rPr lang="en-US" dirty="0"/>
              <a:t>Fill in the </a:t>
            </a:r>
            <a:r>
              <a:rPr lang="en-US" b="1" dirty="0"/>
              <a:t>table</a:t>
            </a:r>
            <a:r>
              <a:rPr lang="en-US" dirty="0"/>
              <a:t> in the second part of the table worksheet.</a:t>
            </a:r>
          </a:p>
          <a:p>
            <a:pPr marL="514350" indent="-514350">
              <a:lnSpc>
                <a:spcPct val="100000"/>
              </a:lnSpc>
              <a:buFont typeface="+mj-lt"/>
              <a:buAutoNum type="arabicPeriod" startAt="4"/>
            </a:pPr>
            <a:r>
              <a:rPr lang="en-US" dirty="0"/>
              <a:t>Plot the points on the grid.</a:t>
            </a:r>
          </a:p>
          <a:p>
            <a:pPr marL="514350" indent="-514350">
              <a:lnSpc>
                <a:spcPct val="100000"/>
              </a:lnSpc>
              <a:buFont typeface="+mj-lt"/>
              <a:buAutoNum type="arabicPeriod" startAt="4"/>
            </a:pPr>
            <a:r>
              <a:rPr lang="en-US" dirty="0"/>
              <a:t>Pick </a:t>
            </a:r>
            <a:r>
              <a:rPr lang="en-US" b="1" dirty="0"/>
              <a:t>another angle</a:t>
            </a:r>
            <a:r>
              <a:rPr lang="en-US" dirty="0"/>
              <a:t> to try to match your result at 90° and 2.0' previously, and add that point to your plot.</a:t>
            </a:r>
          </a:p>
        </p:txBody>
      </p:sp>
      <p:sp>
        <p:nvSpPr>
          <p:cNvPr id="5" name="Slide Number Placeholder 4">
            <a:extLst>
              <a:ext uri="{FF2B5EF4-FFF2-40B4-BE49-F238E27FC236}">
                <a16:creationId xmlns:a16="http://schemas.microsoft.com/office/drawing/2014/main" id="{81CEFFEC-16BD-0F49-8D7B-B19C8190144B}"/>
              </a:ext>
            </a:extLst>
          </p:cNvPr>
          <p:cNvSpPr>
            <a:spLocks noGrp="1"/>
          </p:cNvSpPr>
          <p:nvPr>
            <p:ph type="sldNum" sz="quarter" idx="12"/>
          </p:nvPr>
        </p:nvSpPr>
        <p:spPr/>
        <p:txBody>
          <a:bodyPr/>
          <a:lstStyle/>
          <a:p>
            <a:fld id="{121D3466-0DCC-5644-B394-C3A443CA5B53}" type="slidenum">
              <a:rPr lang="en-GB" dirty="0" smtClean="0"/>
              <a:t>5</a:t>
            </a:fld>
            <a:endParaRPr lang="en-GB" dirty="0"/>
          </a:p>
        </p:txBody>
      </p:sp>
      <p:grpSp>
        <p:nvGrpSpPr>
          <p:cNvPr id="13" name="Group 12">
            <a:extLst>
              <a:ext uri="{FF2B5EF4-FFF2-40B4-BE49-F238E27FC236}">
                <a16:creationId xmlns:a16="http://schemas.microsoft.com/office/drawing/2014/main" id="{1C26BDD3-2BA8-4A46-B880-4CA13CDC31AD}"/>
              </a:ext>
            </a:extLst>
          </p:cNvPr>
          <p:cNvGrpSpPr/>
          <p:nvPr/>
        </p:nvGrpSpPr>
        <p:grpSpPr>
          <a:xfrm>
            <a:off x="6578388" y="567647"/>
            <a:ext cx="4064423" cy="5722706"/>
            <a:chOff x="6381958" y="567647"/>
            <a:chExt cx="4064423" cy="5722706"/>
          </a:xfrm>
        </p:grpSpPr>
        <p:grpSp>
          <p:nvGrpSpPr>
            <p:cNvPr id="6" name="Group 5">
              <a:extLst>
                <a:ext uri="{FF2B5EF4-FFF2-40B4-BE49-F238E27FC236}">
                  <a16:creationId xmlns:a16="http://schemas.microsoft.com/office/drawing/2014/main" id="{E66D4B3C-336B-B145-8C7B-FD84EC2031E1}"/>
                </a:ext>
              </a:extLst>
            </p:cNvPr>
            <p:cNvGrpSpPr/>
            <p:nvPr/>
          </p:nvGrpSpPr>
          <p:grpSpPr>
            <a:xfrm>
              <a:off x="6381958" y="567647"/>
              <a:ext cx="4064423" cy="5722706"/>
              <a:chOff x="6381958" y="567647"/>
              <a:chExt cx="4064423" cy="5722706"/>
            </a:xfrm>
          </p:grpSpPr>
          <p:sp>
            <p:nvSpPr>
              <p:cNvPr id="9" name="Oval 8">
                <a:extLst>
                  <a:ext uri="{FF2B5EF4-FFF2-40B4-BE49-F238E27FC236}">
                    <a16:creationId xmlns:a16="http://schemas.microsoft.com/office/drawing/2014/main" id="{AE6A82F0-F5A9-5D4F-882B-57556B538429}"/>
                  </a:ext>
                </a:extLst>
              </p:cNvPr>
              <p:cNvSpPr/>
              <p:nvPr/>
            </p:nvSpPr>
            <p:spPr>
              <a:xfrm>
                <a:off x="6381958" y="567647"/>
                <a:ext cx="4064423" cy="5722706"/>
              </a:xfrm>
              <a:prstGeom prst="ellipse">
                <a:avLst/>
              </a:prstGeom>
              <a:solidFill>
                <a:srgbClr val="FFFF0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21F7EBF0-85AB-4F43-B6DD-29A483B0C62D}"/>
                  </a:ext>
                </a:extLst>
              </p:cNvPr>
              <p:cNvGrpSpPr/>
              <p:nvPr/>
            </p:nvGrpSpPr>
            <p:grpSpPr>
              <a:xfrm>
                <a:off x="7980703" y="1047553"/>
                <a:ext cx="433466" cy="4859676"/>
                <a:chOff x="7805208" y="1037690"/>
                <a:chExt cx="610320" cy="4859676"/>
              </a:xfrm>
            </p:grpSpPr>
            <p:cxnSp>
              <p:nvCxnSpPr>
                <p:cNvPr id="16" name="Straight Arrow Connector 15">
                  <a:extLst>
                    <a:ext uri="{FF2B5EF4-FFF2-40B4-BE49-F238E27FC236}">
                      <a16:creationId xmlns:a16="http://schemas.microsoft.com/office/drawing/2014/main" id="{4F48E96A-BEA9-B145-A0CF-C2D57B54C5DB}"/>
                    </a:ext>
                  </a:extLst>
                </p:cNvPr>
                <p:cNvCxnSpPr>
                  <a:cxnSpLocks/>
                </p:cNvCxnSpPr>
                <p:nvPr/>
              </p:nvCxnSpPr>
              <p:spPr>
                <a:xfrm>
                  <a:off x="8415528" y="1037690"/>
                  <a:ext cx="0" cy="485967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0ECBDB-CCB4-BE4A-B147-D51432BFCF4D}"/>
                    </a:ext>
                  </a:extLst>
                </p:cNvPr>
                <p:cNvSpPr txBox="1"/>
                <p:nvPr/>
              </p:nvSpPr>
              <p:spPr>
                <a:xfrm>
                  <a:off x="7805208" y="1280575"/>
                  <a:ext cx="565079" cy="707886"/>
                </a:xfrm>
                <a:prstGeom prst="rect">
                  <a:avLst/>
                </a:prstGeom>
                <a:noFill/>
              </p:spPr>
              <p:txBody>
                <a:bodyPr wrap="square" rtlCol="0">
                  <a:spAutoFit/>
                </a:bodyPr>
                <a:lstStyle/>
                <a:p>
                  <a:pPr algn="ctr"/>
                  <a:r>
                    <a:rPr lang="en-GB" sz="4000" i="1" dirty="0">
                      <a:solidFill>
                        <a:srgbClr val="C00000"/>
                      </a:solidFill>
                    </a:rPr>
                    <a:t>a</a:t>
                  </a:r>
                </a:p>
              </p:txBody>
            </p:sp>
          </p:grpSp>
          <p:grpSp>
            <p:nvGrpSpPr>
              <p:cNvPr id="11" name="Group 10">
                <a:extLst>
                  <a:ext uri="{FF2B5EF4-FFF2-40B4-BE49-F238E27FC236}">
                    <a16:creationId xmlns:a16="http://schemas.microsoft.com/office/drawing/2014/main" id="{3E7E1523-45DB-4C48-96B3-71DE6B8F57B6}"/>
                  </a:ext>
                </a:extLst>
              </p:cNvPr>
              <p:cNvGrpSpPr/>
              <p:nvPr/>
            </p:nvGrpSpPr>
            <p:grpSpPr>
              <a:xfrm>
                <a:off x="6691375" y="2769505"/>
                <a:ext cx="3487960" cy="707886"/>
                <a:chOff x="5989834" y="2759642"/>
                <a:chExt cx="4911047" cy="707886"/>
              </a:xfrm>
            </p:grpSpPr>
            <p:cxnSp>
              <p:nvCxnSpPr>
                <p:cNvPr id="12" name="Straight Arrow Connector 11">
                  <a:extLst>
                    <a:ext uri="{FF2B5EF4-FFF2-40B4-BE49-F238E27FC236}">
                      <a16:creationId xmlns:a16="http://schemas.microsoft.com/office/drawing/2014/main" id="{439B72C2-82D5-B645-9044-E27227640A4E}"/>
                    </a:ext>
                  </a:extLst>
                </p:cNvPr>
                <p:cNvCxnSpPr>
                  <a:cxnSpLocks/>
                </p:cNvCxnSpPr>
                <p:nvPr/>
              </p:nvCxnSpPr>
              <p:spPr>
                <a:xfrm>
                  <a:off x="5989834" y="3419137"/>
                  <a:ext cx="4911047"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8B76CA-2884-0144-BF40-9ED6D5E2A582}"/>
                    </a:ext>
                  </a:extLst>
                </p:cNvPr>
                <p:cNvSpPr txBox="1"/>
                <p:nvPr/>
              </p:nvSpPr>
              <p:spPr>
                <a:xfrm>
                  <a:off x="6351912" y="2759642"/>
                  <a:ext cx="565079" cy="707886"/>
                </a:xfrm>
                <a:prstGeom prst="rect">
                  <a:avLst/>
                </a:prstGeom>
                <a:noFill/>
              </p:spPr>
              <p:txBody>
                <a:bodyPr wrap="square" rtlCol="0">
                  <a:spAutoFit/>
                </a:bodyPr>
                <a:lstStyle/>
                <a:p>
                  <a:pPr algn="ctr"/>
                  <a:r>
                    <a:rPr lang="en-GB" sz="4000" i="1" dirty="0">
                      <a:solidFill>
                        <a:srgbClr val="0070C0"/>
                      </a:solidFill>
                    </a:rPr>
                    <a:t>b</a:t>
                  </a:r>
                </a:p>
              </p:txBody>
            </p:sp>
          </p:grpSp>
        </p:grpSp>
        <p:grpSp>
          <p:nvGrpSpPr>
            <p:cNvPr id="7" name="Group 6">
              <a:extLst>
                <a:ext uri="{FF2B5EF4-FFF2-40B4-BE49-F238E27FC236}">
                  <a16:creationId xmlns:a16="http://schemas.microsoft.com/office/drawing/2014/main" id="{402F937F-A561-164D-8195-FC5A7DE8E20B}"/>
                </a:ext>
              </a:extLst>
            </p:cNvPr>
            <p:cNvGrpSpPr/>
            <p:nvPr/>
          </p:nvGrpSpPr>
          <p:grpSpPr>
            <a:xfrm>
              <a:off x="7912768" y="2757538"/>
              <a:ext cx="1789009" cy="1191093"/>
              <a:chOff x="7912768" y="2757538"/>
              <a:chExt cx="1789009" cy="1191093"/>
            </a:xfrm>
          </p:grpSpPr>
          <p:sp>
            <p:nvSpPr>
              <p:cNvPr id="4" name="TextBox 3">
                <a:extLst>
                  <a:ext uri="{FF2B5EF4-FFF2-40B4-BE49-F238E27FC236}">
                    <a16:creationId xmlns:a16="http://schemas.microsoft.com/office/drawing/2014/main" id="{027EA74E-2D22-144C-BB01-2AC4B41C4736}"/>
                  </a:ext>
                </a:extLst>
              </p:cNvPr>
              <p:cNvSpPr txBox="1"/>
              <p:nvPr/>
            </p:nvSpPr>
            <p:spPr>
              <a:xfrm>
                <a:off x="8391684" y="2757538"/>
                <a:ext cx="1310093" cy="707886"/>
              </a:xfrm>
              <a:prstGeom prst="rect">
                <a:avLst/>
              </a:prstGeom>
              <a:noFill/>
            </p:spPr>
            <p:txBody>
              <a:bodyPr wrap="square" rtlCol="0">
                <a:spAutoFit/>
              </a:bodyPr>
              <a:lstStyle/>
              <a:p>
                <a:r>
                  <a:rPr lang="en-GB" sz="2000" dirty="0"/>
                  <a:t>protractor here</a:t>
                </a:r>
              </a:p>
            </p:txBody>
          </p:sp>
          <p:sp>
            <p:nvSpPr>
              <p:cNvPr id="3" name="Chord 2">
                <a:extLst>
                  <a:ext uri="{FF2B5EF4-FFF2-40B4-BE49-F238E27FC236}">
                    <a16:creationId xmlns:a16="http://schemas.microsoft.com/office/drawing/2014/main" id="{A8CCB178-EADF-6545-8A71-4BE985728520}"/>
                  </a:ext>
                </a:extLst>
              </p:cNvPr>
              <p:cNvSpPr/>
              <p:nvPr/>
            </p:nvSpPr>
            <p:spPr>
              <a:xfrm>
                <a:off x="7912768" y="2945827"/>
                <a:ext cx="1002804" cy="1002804"/>
              </a:xfrm>
              <a:prstGeom prst="chord">
                <a:avLst>
                  <a:gd name="adj1" fmla="val 5440282"/>
                  <a:gd name="adj2" fmla="val 16200000"/>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68453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99B7-CFB6-3543-8138-867F3824F256}"/>
              </a:ext>
            </a:extLst>
          </p:cNvPr>
          <p:cNvSpPr>
            <a:spLocks noGrp="1"/>
          </p:cNvSpPr>
          <p:nvPr>
            <p:ph type="title"/>
          </p:nvPr>
        </p:nvSpPr>
        <p:spPr>
          <a:xfrm>
            <a:off x="484214" y="136525"/>
            <a:ext cx="4863327" cy="1622321"/>
          </a:xfrm>
        </p:spPr>
        <p:txBody>
          <a:bodyPr>
            <a:noAutofit/>
          </a:bodyPr>
          <a:lstStyle/>
          <a:p>
            <a:r>
              <a:rPr lang="en-GB" sz="4000" dirty="0"/>
              <a:t>Part 3: Intensity effects</a:t>
            </a:r>
          </a:p>
        </p:txBody>
      </p:sp>
      <p:sp>
        <p:nvSpPr>
          <p:cNvPr id="24" name="Content Placeholder 7">
            <a:extLst>
              <a:ext uri="{FF2B5EF4-FFF2-40B4-BE49-F238E27FC236}">
                <a16:creationId xmlns:a16="http://schemas.microsoft.com/office/drawing/2014/main" id="{9C2BA2DD-3967-4804-9D42-8102496413AF}"/>
              </a:ext>
            </a:extLst>
          </p:cNvPr>
          <p:cNvSpPr>
            <a:spLocks noGrp="1"/>
          </p:cNvSpPr>
          <p:nvPr>
            <p:ph idx="1"/>
          </p:nvPr>
        </p:nvSpPr>
        <p:spPr>
          <a:xfrm>
            <a:off x="484214" y="1650707"/>
            <a:ext cx="5162804" cy="4962629"/>
          </a:xfrm>
        </p:spPr>
        <p:txBody>
          <a:bodyPr>
            <a:noAutofit/>
          </a:bodyPr>
          <a:lstStyle/>
          <a:p>
            <a:r>
              <a:rPr lang="en-GB" dirty="0"/>
              <a:t>From your table, does intensity </a:t>
            </a:r>
            <a:r>
              <a:rPr lang="en-GB" b="1" dirty="0"/>
              <a:t>increase</a:t>
            </a:r>
            <a:r>
              <a:rPr lang="en-GB" dirty="0"/>
              <a:t> or </a:t>
            </a:r>
            <a:r>
              <a:rPr lang="en-GB" b="1" dirty="0"/>
              <a:t>decrease</a:t>
            </a:r>
            <a:r>
              <a:rPr lang="en-GB" dirty="0"/>
              <a:t> with: </a:t>
            </a:r>
          </a:p>
          <a:p>
            <a:pPr lvl="1"/>
            <a:r>
              <a:rPr lang="en-GB" dirty="0"/>
              <a:t>distance?</a:t>
            </a:r>
          </a:p>
          <a:p>
            <a:pPr lvl="1"/>
            <a:r>
              <a:rPr lang="en-GB" dirty="0"/>
              <a:t>altitude (angle)?</a:t>
            </a:r>
          </a:p>
          <a:p>
            <a:r>
              <a:rPr lang="en-GB" dirty="0"/>
              <a:t>What </a:t>
            </a:r>
            <a:r>
              <a:rPr lang="en-GB" b="1" dirty="0"/>
              <a:t>distance</a:t>
            </a:r>
            <a:r>
              <a:rPr lang="en-GB" dirty="0"/>
              <a:t> at 90</a:t>
            </a:r>
            <a:r>
              <a:rPr lang="en-US" dirty="0"/>
              <a:t>°</a:t>
            </a:r>
            <a:r>
              <a:rPr lang="en-GB" dirty="0"/>
              <a:t> corresponds to shining the torch from 1 foot away at an altitude of </a:t>
            </a:r>
            <a:r>
              <a:rPr lang="en-GB" b="1" dirty="0"/>
              <a:t>24</a:t>
            </a:r>
            <a:r>
              <a:rPr lang="en-US" b="1" dirty="0"/>
              <a:t>°</a:t>
            </a:r>
            <a:r>
              <a:rPr lang="en-GB" b="1" dirty="0"/>
              <a:t>?</a:t>
            </a:r>
          </a:p>
          <a:p>
            <a:r>
              <a:rPr lang="en-GB" dirty="0"/>
              <a:t>Which effect is more important for:</a:t>
            </a:r>
          </a:p>
          <a:p>
            <a:pPr lvl="1"/>
            <a:r>
              <a:rPr lang="en-GB" dirty="0"/>
              <a:t>Earth?</a:t>
            </a:r>
          </a:p>
          <a:p>
            <a:pPr lvl="1"/>
            <a:r>
              <a:rPr lang="en-GB" dirty="0"/>
              <a:t>a comet?</a:t>
            </a:r>
          </a:p>
          <a:p>
            <a:pPr lvl="1"/>
            <a:r>
              <a:rPr lang="en-GB" dirty="0"/>
              <a:t>Mars?</a:t>
            </a:r>
          </a:p>
        </p:txBody>
      </p:sp>
      <p:sp>
        <p:nvSpPr>
          <p:cNvPr id="5" name="Slide Number Placeholder 4">
            <a:extLst>
              <a:ext uri="{FF2B5EF4-FFF2-40B4-BE49-F238E27FC236}">
                <a16:creationId xmlns:a16="http://schemas.microsoft.com/office/drawing/2014/main" id="{81CEFFEC-16BD-0F49-8D7B-B19C8190144B}"/>
              </a:ext>
            </a:extLst>
          </p:cNvPr>
          <p:cNvSpPr>
            <a:spLocks noGrp="1"/>
          </p:cNvSpPr>
          <p:nvPr>
            <p:ph type="sldNum" sz="quarter" idx="12"/>
          </p:nvPr>
        </p:nvSpPr>
        <p:spPr/>
        <p:txBody>
          <a:bodyPr/>
          <a:lstStyle/>
          <a:p>
            <a:fld id="{121D3466-0DCC-5644-B394-C3A443CA5B53}" type="slidenum">
              <a:rPr lang="en-GB" smtClean="0"/>
              <a:t>6</a:t>
            </a:fld>
            <a:endParaRPr lang="en-GB"/>
          </a:p>
        </p:txBody>
      </p:sp>
      <p:pic>
        <p:nvPicPr>
          <p:cNvPr id="18" name="Graphic 17">
            <a:extLst>
              <a:ext uri="{FF2B5EF4-FFF2-40B4-BE49-F238E27FC236}">
                <a16:creationId xmlns:a16="http://schemas.microsoft.com/office/drawing/2014/main" id="{0C00D3D3-8179-1A41-BF16-F2A4248276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3445" y="2599855"/>
            <a:ext cx="5351308" cy="4013481"/>
          </a:xfrm>
          <a:prstGeom prst="rect">
            <a:avLst/>
          </a:prstGeom>
          <a:effectLst/>
        </p:spPr>
      </p:pic>
      <p:grpSp>
        <p:nvGrpSpPr>
          <p:cNvPr id="7" name="Group 6"/>
          <p:cNvGrpSpPr/>
          <p:nvPr/>
        </p:nvGrpSpPr>
        <p:grpSpPr>
          <a:xfrm>
            <a:off x="5647018" y="136525"/>
            <a:ext cx="4863327" cy="3327077"/>
            <a:chOff x="5622015" y="136525"/>
            <a:chExt cx="5070572" cy="350828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015" y="136525"/>
              <a:ext cx="5070572" cy="3508288"/>
            </a:xfrm>
            <a:prstGeom prst="rect">
              <a:avLst/>
            </a:prstGeom>
          </p:spPr>
        </p:pic>
        <p:sp>
          <p:nvSpPr>
            <p:cNvPr id="6" name="Oval 5"/>
            <p:cNvSpPr/>
            <p:nvPr/>
          </p:nvSpPr>
          <p:spPr>
            <a:xfrm>
              <a:off x="6277638" y="2135078"/>
              <a:ext cx="228265" cy="22826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3693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496E"/>
        </a:solidFill>
        <a:effectLst/>
      </p:bgPr>
    </p:bg>
    <p:spTree>
      <p:nvGrpSpPr>
        <p:cNvPr id="1" name=""/>
        <p:cNvGrpSpPr/>
        <p:nvPr/>
      </p:nvGrpSpPr>
      <p:grpSpPr>
        <a:xfrm>
          <a:off x="0" y="0"/>
          <a:ext cx="0" cy="0"/>
          <a:chOff x="0" y="0"/>
          <a:chExt cx="0" cy="0"/>
        </a:xfrm>
      </p:grpSpPr>
      <p:sp>
        <p:nvSpPr>
          <p:cNvPr id="54" name="Content Placeholder 7">
            <a:extLst>
              <a:ext uri="{FF2B5EF4-FFF2-40B4-BE49-F238E27FC236}">
                <a16:creationId xmlns:a16="http://schemas.microsoft.com/office/drawing/2014/main" id="{765E6415-0F9D-4796-ACF4-B5F1CC18E691}"/>
              </a:ext>
            </a:extLst>
          </p:cNvPr>
          <p:cNvSpPr>
            <a:spLocks noGrp="1"/>
          </p:cNvSpPr>
          <p:nvPr>
            <p:ph idx="1"/>
          </p:nvPr>
        </p:nvSpPr>
        <p:spPr>
          <a:xfrm>
            <a:off x="232504" y="4206188"/>
            <a:ext cx="5637092" cy="2332724"/>
          </a:xfrm>
        </p:spPr>
        <p:txBody>
          <a:bodyPr>
            <a:noAutofit/>
          </a:bodyPr>
          <a:lstStyle/>
          <a:p>
            <a:r>
              <a:rPr lang="en-US" dirty="0">
                <a:solidFill>
                  <a:schemeClr val="bg1"/>
                </a:solidFill>
              </a:rPr>
              <a:t>At our latitude at the summer solstice, the Sun’s light is spread over an area almost as small as at the Tropic of Cancer, so the intensity is high and the ground and atmosphere heat most.</a:t>
            </a:r>
            <a:endParaRPr lang="en-GB" b="1" dirty="0">
              <a:solidFill>
                <a:schemeClr val="bg1"/>
              </a:solidFill>
            </a:endParaRPr>
          </a:p>
          <a:p>
            <a:pPr marL="0" indent="0">
              <a:buNone/>
            </a:pPr>
            <a:endParaRPr lang="en-GB" dirty="0">
              <a:solidFill>
                <a:schemeClr val="bg1"/>
              </a:solidFill>
            </a:endParaRPr>
          </a:p>
        </p:txBody>
      </p:sp>
      <p:sp>
        <p:nvSpPr>
          <p:cNvPr id="4" name="Slide Number Placeholder 3">
            <a:extLst>
              <a:ext uri="{FF2B5EF4-FFF2-40B4-BE49-F238E27FC236}">
                <a16:creationId xmlns:a16="http://schemas.microsoft.com/office/drawing/2014/main" id="{55AD14EE-3488-4EDE-B65C-DCC882BF1586}"/>
              </a:ext>
            </a:extLst>
          </p:cNvPr>
          <p:cNvSpPr>
            <a:spLocks noGrp="1"/>
          </p:cNvSpPr>
          <p:nvPr>
            <p:ph type="sldNum" sz="quarter" idx="12"/>
          </p:nvPr>
        </p:nvSpPr>
        <p:spPr/>
        <p:txBody>
          <a:bodyPr/>
          <a:lstStyle/>
          <a:p>
            <a:fld id="{121D3466-0DCC-5644-B394-C3A443CA5B53}" type="slidenum">
              <a:rPr lang="en-GB" smtClean="0"/>
              <a:t>7</a:t>
            </a:fld>
            <a:endParaRPr lang="en-GB"/>
          </a:p>
        </p:txBody>
      </p:sp>
      <p:pic>
        <p:nvPicPr>
          <p:cNvPr id="8" name="Picture 7" descr="A picture containing text, aircraft, balloon, transport&#10;&#10;Description automatically generated">
            <a:extLst>
              <a:ext uri="{FF2B5EF4-FFF2-40B4-BE49-F238E27FC236}">
                <a16:creationId xmlns:a16="http://schemas.microsoft.com/office/drawing/2014/main" id="{616F63A0-42BD-4EB7-BFF5-2CBDF815EE9F}"/>
              </a:ext>
            </a:extLst>
          </p:cNvPr>
          <p:cNvPicPr>
            <a:picLocks noChangeAspect="1"/>
          </p:cNvPicPr>
          <p:nvPr/>
        </p:nvPicPr>
        <p:blipFill>
          <a:blip r:embed="rId2"/>
          <a:stretch>
            <a:fillRect/>
          </a:stretch>
        </p:blipFill>
        <p:spPr>
          <a:xfrm rot="20321425">
            <a:off x="5481840" y="892736"/>
            <a:ext cx="5441935" cy="3988802"/>
          </a:xfrm>
          <a:prstGeom prst="rect">
            <a:avLst/>
          </a:prstGeom>
        </p:spPr>
      </p:pic>
      <p:cxnSp>
        <p:nvCxnSpPr>
          <p:cNvPr id="10" name="Straight Connector 9">
            <a:extLst>
              <a:ext uri="{FF2B5EF4-FFF2-40B4-BE49-F238E27FC236}">
                <a16:creationId xmlns:a16="http://schemas.microsoft.com/office/drawing/2014/main" id="{F513F6B7-47C3-4443-82C9-3F5ED64EEF2B}"/>
              </a:ext>
            </a:extLst>
          </p:cNvPr>
          <p:cNvCxnSpPr>
            <a:cxnSpLocks/>
          </p:cNvCxnSpPr>
          <p:nvPr/>
        </p:nvCxnSpPr>
        <p:spPr>
          <a:xfrm>
            <a:off x="-25878" y="3144254"/>
            <a:ext cx="5736867"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7B78E5C0-FDAA-4B73-9BED-77B821052803}"/>
              </a:ext>
            </a:extLst>
          </p:cNvPr>
          <p:cNvCxnSpPr>
            <a:cxnSpLocks/>
          </p:cNvCxnSpPr>
          <p:nvPr/>
        </p:nvCxnSpPr>
        <p:spPr>
          <a:xfrm>
            <a:off x="0" y="3288632"/>
            <a:ext cx="5662864"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3B0FBD5E-AA33-431F-98EE-E9EB27D239E4}"/>
              </a:ext>
            </a:extLst>
          </p:cNvPr>
          <p:cNvCxnSpPr>
            <a:cxnSpLocks/>
          </p:cNvCxnSpPr>
          <p:nvPr/>
        </p:nvCxnSpPr>
        <p:spPr>
          <a:xfrm flipV="1">
            <a:off x="-25878" y="3429000"/>
            <a:ext cx="5720825" cy="12858"/>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90B01000-B6C5-4451-AAED-647B7A44F6ED}"/>
              </a:ext>
            </a:extLst>
          </p:cNvPr>
          <p:cNvCxnSpPr>
            <a:cxnSpLocks/>
          </p:cNvCxnSpPr>
          <p:nvPr/>
        </p:nvCxnSpPr>
        <p:spPr>
          <a:xfrm>
            <a:off x="-25878" y="2518610"/>
            <a:ext cx="5967663"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2DE79AFB-EEA0-4267-8919-B3214A3B1794}"/>
              </a:ext>
            </a:extLst>
          </p:cNvPr>
          <p:cNvCxnSpPr>
            <a:cxnSpLocks/>
          </p:cNvCxnSpPr>
          <p:nvPr/>
        </p:nvCxnSpPr>
        <p:spPr>
          <a:xfrm>
            <a:off x="-25878" y="2662989"/>
            <a:ext cx="5895474"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7E5D36CF-D65B-4887-AE4E-1BCB416A90DF}"/>
              </a:ext>
            </a:extLst>
          </p:cNvPr>
          <p:cNvCxnSpPr>
            <a:cxnSpLocks/>
          </p:cNvCxnSpPr>
          <p:nvPr/>
        </p:nvCxnSpPr>
        <p:spPr>
          <a:xfrm>
            <a:off x="-25878" y="2815389"/>
            <a:ext cx="5831305"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36" name="Oval 35">
            <a:extLst>
              <a:ext uri="{FF2B5EF4-FFF2-40B4-BE49-F238E27FC236}">
                <a16:creationId xmlns:a16="http://schemas.microsoft.com/office/drawing/2014/main" id="{961AC5AA-F1F4-4DDC-821B-14C7BDFBBF72}"/>
              </a:ext>
            </a:extLst>
          </p:cNvPr>
          <p:cNvSpPr/>
          <p:nvPr/>
        </p:nvSpPr>
        <p:spPr>
          <a:xfrm flipH="1">
            <a:off x="5662861" y="3112587"/>
            <a:ext cx="133516" cy="340476"/>
          </a:xfrm>
          <a:prstGeom prst="ellipse">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AB81F6C-6914-4C33-9B1B-BDEE2AC02476}"/>
              </a:ext>
            </a:extLst>
          </p:cNvPr>
          <p:cNvSpPr/>
          <p:nvPr/>
        </p:nvSpPr>
        <p:spPr>
          <a:xfrm rot="1398728" flipH="1">
            <a:off x="5791932" y="2463347"/>
            <a:ext cx="111164" cy="392348"/>
          </a:xfrm>
          <a:prstGeom prst="ellipse">
            <a:avLst/>
          </a:prstGeom>
          <a:solidFill>
            <a:srgbClr val="ECE214">
              <a:alpha val="83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Content Placeholder 7">
            <a:extLst>
              <a:ext uri="{FF2B5EF4-FFF2-40B4-BE49-F238E27FC236}">
                <a16:creationId xmlns:a16="http://schemas.microsoft.com/office/drawing/2014/main" id="{E3148170-B53B-4203-B46C-76F592B737F4}"/>
              </a:ext>
            </a:extLst>
          </p:cNvPr>
          <p:cNvSpPr txBox="1">
            <a:spLocks/>
          </p:cNvSpPr>
          <p:nvPr/>
        </p:nvSpPr>
        <p:spPr>
          <a:xfrm>
            <a:off x="372876" y="341140"/>
            <a:ext cx="5723123" cy="23327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solidFill>
                  <a:schemeClr val="bg1"/>
                </a:solidFill>
              </a:rPr>
              <a:t>Northern Summer Solstice:</a:t>
            </a:r>
          </a:p>
          <a:p>
            <a:r>
              <a:rPr lang="en-US" dirty="0">
                <a:solidFill>
                  <a:schemeClr val="bg1"/>
                </a:solidFill>
              </a:rPr>
              <a:t>The Sun shines straight down on the Tropic of Cancer, 23.5° North of the equator.</a:t>
            </a:r>
            <a:endParaRPr lang="en-GB" dirty="0">
              <a:solidFill>
                <a:schemeClr val="bg1"/>
              </a:solidFill>
            </a:endParaRPr>
          </a:p>
          <a:p>
            <a:pPr marL="0" indent="0">
              <a:buFont typeface="Arial" panose="020B0604020202020204" pitchFamily="34" charset="0"/>
              <a:buNone/>
            </a:pPr>
            <a:endParaRPr lang="en-GB" dirty="0">
              <a:solidFill>
                <a:schemeClr val="bg1"/>
              </a:solidFill>
            </a:endParaRPr>
          </a:p>
        </p:txBody>
      </p:sp>
    </p:spTree>
    <p:extLst>
      <p:ext uri="{BB962C8B-B14F-4D97-AF65-F5344CB8AC3E}">
        <p14:creationId xmlns:p14="http://schemas.microsoft.com/office/powerpoint/2010/main" val="43440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496E"/>
        </a:solidFill>
        <a:effectLst/>
      </p:bgPr>
    </p:bg>
    <p:spTree>
      <p:nvGrpSpPr>
        <p:cNvPr id="1" name=""/>
        <p:cNvGrpSpPr/>
        <p:nvPr/>
      </p:nvGrpSpPr>
      <p:grpSpPr>
        <a:xfrm>
          <a:off x="0" y="0"/>
          <a:ext cx="0" cy="0"/>
          <a:chOff x="0" y="0"/>
          <a:chExt cx="0" cy="0"/>
        </a:xfrm>
      </p:grpSpPr>
      <p:sp>
        <p:nvSpPr>
          <p:cNvPr id="18" name="Content Placeholder 7">
            <a:extLst>
              <a:ext uri="{FF2B5EF4-FFF2-40B4-BE49-F238E27FC236}">
                <a16:creationId xmlns:a16="http://schemas.microsoft.com/office/drawing/2014/main" id="{2B6B6124-091C-452D-96C8-3811D6558B93}"/>
              </a:ext>
            </a:extLst>
          </p:cNvPr>
          <p:cNvSpPr>
            <a:spLocks noGrp="1"/>
          </p:cNvSpPr>
          <p:nvPr>
            <p:ph idx="1"/>
          </p:nvPr>
        </p:nvSpPr>
        <p:spPr>
          <a:xfrm>
            <a:off x="232504" y="3648974"/>
            <a:ext cx="5423500" cy="3059642"/>
          </a:xfrm>
        </p:spPr>
        <p:txBody>
          <a:bodyPr>
            <a:noAutofit/>
          </a:bodyPr>
          <a:lstStyle/>
          <a:p>
            <a:r>
              <a:rPr lang="en-US" dirty="0">
                <a:solidFill>
                  <a:schemeClr val="bg1"/>
                </a:solidFill>
              </a:rPr>
              <a:t>At our latitude at the winter solstice, the Sun’s light is spread over a much larger area, so the intensity is much lower and the ground and atmosphere cool down.</a:t>
            </a:r>
          </a:p>
          <a:p>
            <a:r>
              <a:rPr lang="en-US" dirty="0">
                <a:solidFill>
                  <a:schemeClr val="bg1"/>
                </a:solidFill>
              </a:rPr>
              <a:t>We’re actually a few million kilometers </a:t>
            </a:r>
            <a:r>
              <a:rPr lang="en-US" b="1" i="1" dirty="0">
                <a:solidFill>
                  <a:schemeClr val="bg1"/>
                </a:solidFill>
              </a:rPr>
              <a:t>closer</a:t>
            </a:r>
            <a:r>
              <a:rPr lang="en-US" dirty="0">
                <a:solidFill>
                  <a:schemeClr val="bg1"/>
                </a:solidFill>
              </a:rPr>
              <a:t> to the Sun in January, but that’s a tiny percent change in distance and unimportant!</a:t>
            </a:r>
            <a:endParaRPr lang="en-GB" dirty="0">
              <a:solidFill>
                <a:schemeClr val="bg1"/>
              </a:solidFill>
            </a:endParaRPr>
          </a:p>
          <a:p>
            <a:pPr marL="0" indent="0">
              <a:buNone/>
            </a:pPr>
            <a:endParaRPr lang="en-GB" dirty="0">
              <a:solidFill>
                <a:schemeClr val="bg1"/>
              </a:solidFill>
            </a:endParaRPr>
          </a:p>
        </p:txBody>
      </p:sp>
      <p:sp>
        <p:nvSpPr>
          <p:cNvPr id="4" name="Slide Number Placeholder 3">
            <a:extLst>
              <a:ext uri="{FF2B5EF4-FFF2-40B4-BE49-F238E27FC236}">
                <a16:creationId xmlns:a16="http://schemas.microsoft.com/office/drawing/2014/main" id="{55AD14EE-3488-4EDE-B65C-DCC882BF1586}"/>
              </a:ext>
            </a:extLst>
          </p:cNvPr>
          <p:cNvSpPr>
            <a:spLocks noGrp="1"/>
          </p:cNvSpPr>
          <p:nvPr>
            <p:ph type="sldNum" sz="quarter" idx="12"/>
          </p:nvPr>
        </p:nvSpPr>
        <p:spPr/>
        <p:txBody>
          <a:bodyPr/>
          <a:lstStyle/>
          <a:p>
            <a:fld id="{121D3466-0DCC-5644-B394-C3A443CA5B53}" type="slidenum">
              <a:rPr lang="en-GB" smtClean="0"/>
              <a:t>8</a:t>
            </a:fld>
            <a:endParaRPr lang="en-GB"/>
          </a:p>
        </p:txBody>
      </p:sp>
      <p:pic>
        <p:nvPicPr>
          <p:cNvPr id="7" name="Picture 6" descr="A picture containing text, aircraft, balloon, transport&#10;&#10;Description automatically generated">
            <a:extLst>
              <a:ext uri="{FF2B5EF4-FFF2-40B4-BE49-F238E27FC236}">
                <a16:creationId xmlns:a16="http://schemas.microsoft.com/office/drawing/2014/main" id="{92903C83-6890-4BF7-9FB7-063723A7BD01}"/>
              </a:ext>
            </a:extLst>
          </p:cNvPr>
          <p:cNvPicPr>
            <a:picLocks noChangeAspect="1"/>
          </p:cNvPicPr>
          <p:nvPr/>
        </p:nvPicPr>
        <p:blipFill>
          <a:blip r:embed="rId2"/>
          <a:stretch>
            <a:fillRect/>
          </a:stretch>
        </p:blipFill>
        <p:spPr>
          <a:xfrm rot="1100974">
            <a:off x="5534036" y="1514182"/>
            <a:ext cx="5441935" cy="3988802"/>
          </a:xfrm>
          <a:prstGeom prst="rect">
            <a:avLst/>
          </a:prstGeom>
        </p:spPr>
      </p:pic>
      <p:cxnSp>
        <p:nvCxnSpPr>
          <p:cNvPr id="10" name="Straight Connector 9">
            <a:extLst>
              <a:ext uri="{FF2B5EF4-FFF2-40B4-BE49-F238E27FC236}">
                <a16:creationId xmlns:a16="http://schemas.microsoft.com/office/drawing/2014/main" id="{F513F6B7-47C3-4443-82C9-3F5ED64EEF2B}"/>
              </a:ext>
            </a:extLst>
          </p:cNvPr>
          <p:cNvCxnSpPr>
            <a:cxnSpLocks/>
          </p:cNvCxnSpPr>
          <p:nvPr/>
        </p:nvCxnSpPr>
        <p:spPr>
          <a:xfrm>
            <a:off x="0" y="3144254"/>
            <a:ext cx="5710989"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7B78E5C0-FDAA-4B73-9BED-77B821052803}"/>
              </a:ext>
            </a:extLst>
          </p:cNvPr>
          <p:cNvCxnSpPr>
            <a:cxnSpLocks/>
          </p:cNvCxnSpPr>
          <p:nvPr/>
        </p:nvCxnSpPr>
        <p:spPr>
          <a:xfrm>
            <a:off x="0" y="3288632"/>
            <a:ext cx="5662864"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3B0FBD5E-AA33-431F-98EE-E9EB27D239E4}"/>
              </a:ext>
            </a:extLst>
          </p:cNvPr>
          <p:cNvCxnSpPr>
            <a:cxnSpLocks/>
          </p:cNvCxnSpPr>
          <p:nvPr/>
        </p:nvCxnSpPr>
        <p:spPr>
          <a:xfrm flipV="1">
            <a:off x="0" y="3429000"/>
            <a:ext cx="5694947" cy="12858"/>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90B01000-B6C5-4451-AAED-647B7A44F6ED}"/>
              </a:ext>
            </a:extLst>
          </p:cNvPr>
          <p:cNvCxnSpPr>
            <a:cxnSpLocks/>
          </p:cNvCxnSpPr>
          <p:nvPr/>
        </p:nvCxnSpPr>
        <p:spPr>
          <a:xfrm>
            <a:off x="0" y="1660357"/>
            <a:ext cx="6862619"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2DE79AFB-EEA0-4267-8919-B3214A3B1794}"/>
              </a:ext>
            </a:extLst>
          </p:cNvPr>
          <p:cNvCxnSpPr>
            <a:cxnSpLocks/>
          </p:cNvCxnSpPr>
          <p:nvPr/>
        </p:nvCxnSpPr>
        <p:spPr>
          <a:xfrm>
            <a:off x="0" y="1804736"/>
            <a:ext cx="6581884"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7E5D36CF-D65B-4887-AE4E-1BCB416A90DF}"/>
              </a:ext>
            </a:extLst>
          </p:cNvPr>
          <p:cNvCxnSpPr>
            <a:cxnSpLocks/>
          </p:cNvCxnSpPr>
          <p:nvPr/>
        </p:nvCxnSpPr>
        <p:spPr>
          <a:xfrm>
            <a:off x="0" y="1957136"/>
            <a:ext cx="6437505"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36" name="Oval 35">
            <a:extLst>
              <a:ext uri="{FF2B5EF4-FFF2-40B4-BE49-F238E27FC236}">
                <a16:creationId xmlns:a16="http://schemas.microsoft.com/office/drawing/2014/main" id="{961AC5AA-F1F4-4DDC-821B-14C7BDFBBF72}"/>
              </a:ext>
            </a:extLst>
          </p:cNvPr>
          <p:cNvSpPr/>
          <p:nvPr/>
        </p:nvSpPr>
        <p:spPr>
          <a:xfrm flipH="1">
            <a:off x="5662861" y="3112587"/>
            <a:ext cx="133516" cy="340476"/>
          </a:xfrm>
          <a:prstGeom prst="ellipse">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AB81F6C-6914-4C33-9B1B-BDEE2AC02476}"/>
              </a:ext>
            </a:extLst>
          </p:cNvPr>
          <p:cNvSpPr/>
          <p:nvPr/>
        </p:nvSpPr>
        <p:spPr>
          <a:xfrm rot="3554899" flipH="1">
            <a:off x="6594940" y="1504120"/>
            <a:ext cx="121335" cy="587301"/>
          </a:xfrm>
          <a:prstGeom prst="ellipse">
            <a:avLst/>
          </a:prstGeom>
          <a:solidFill>
            <a:schemeClr val="accent4">
              <a:alpha val="6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aseline="-25000" dirty="0"/>
          </a:p>
        </p:txBody>
      </p:sp>
      <p:sp>
        <p:nvSpPr>
          <p:cNvPr id="20" name="Content Placeholder 7">
            <a:extLst>
              <a:ext uri="{FF2B5EF4-FFF2-40B4-BE49-F238E27FC236}">
                <a16:creationId xmlns:a16="http://schemas.microsoft.com/office/drawing/2014/main" id="{FAA246A3-7961-49DC-88AF-7BA8650A23FF}"/>
              </a:ext>
            </a:extLst>
          </p:cNvPr>
          <p:cNvSpPr txBox="1">
            <a:spLocks/>
          </p:cNvSpPr>
          <p:nvPr/>
        </p:nvSpPr>
        <p:spPr>
          <a:xfrm>
            <a:off x="372876" y="341140"/>
            <a:ext cx="5922979" cy="23327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solidFill>
                  <a:schemeClr val="bg1"/>
                </a:solidFill>
              </a:rPr>
              <a:t>Northern Winter Solstice:</a:t>
            </a:r>
          </a:p>
          <a:p>
            <a:r>
              <a:rPr lang="en-US" dirty="0">
                <a:solidFill>
                  <a:schemeClr val="bg1"/>
                </a:solidFill>
              </a:rPr>
              <a:t>The Sun shines straight down on the Tropic of Capricorn, 23.5° South of the equator.</a:t>
            </a:r>
            <a:endParaRPr lang="en-GB" dirty="0">
              <a:solidFill>
                <a:schemeClr val="bg1"/>
              </a:solidFill>
            </a:endParaRPr>
          </a:p>
          <a:p>
            <a:pPr marL="0" indent="0">
              <a:buFont typeface="Arial" panose="020B0604020202020204" pitchFamily="34" charset="0"/>
              <a:buNone/>
            </a:pPr>
            <a:endParaRPr lang="en-GB" dirty="0">
              <a:solidFill>
                <a:schemeClr val="bg1"/>
              </a:solidFill>
            </a:endParaRPr>
          </a:p>
        </p:txBody>
      </p:sp>
    </p:spTree>
    <p:extLst>
      <p:ext uri="{BB962C8B-B14F-4D97-AF65-F5344CB8AC3E}">
        <p14:creationId xmlns:p14="http://schemas.microsoft.com/office/powerpoint/2010/main" val="176523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15728990DA7241B8DEC73F807DC921" ma:contentTypeVersion="14" ma:contentTypeDescription="Create a new document." ma:contentTypeScope="" ma:versionID="a4afe24bd06c0ab5bede1f34e7107655">
  <xsd:schema xmlns:xsd="http://www.w3.org/2001/XMLSchema" xmlns:xs="http://www.w3.org/2001/XMLSchema" xmlns:p="http://schemas.microsoft.com/office/2006/metadata/properties" xmlns:ns3="89b3e372-1b09-4211-95e4-0aeaf69bc9c4" xmlns:ns4="b1e9d495-d261-46bf-9af3-afd3d15e1b81" targetNamespace="http://schemas.microsoft.com/office/2006/metadata/properties" ma:root="true" ma:fieldsID="56a4cbec38651ea0be5799b16e179342" ns3:_="" ns4:_="">
    <xsd:import namespace="89b3e372-1b09-4211-95e4-0aeaf69bc9c4"/>
    <xsd:import namespace="b1e9d495-d261-46bf-9af3-afd3d15e1b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3e372-1b09-4211-95e4-0aeaf69bc9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9d495-d261-46bf-9af3-afd3d15e1b8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53FE3C-0A8C-45C5-88B2-57683E07BEC9}">
  <ds:schemaRefs>
    <ds:schemaRef ds:uri="http://www.w3.org/XML/1998/namespace"/>
    <ds:schemaRef ds:uri="b1e9d495-d261-46bf-9af3-afd3d15e1b81"/>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 ds:uri="89b3e372-1b09-4211-95e4-0aeaf69bc9c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FC6E4EF-57AE-4D7C-8609-7AB55CACCDEB}">
  <ds:schemaRefs>
    <ds:schemaRef ds:uri="http://schemas.microsoft.com/sharepoint/v3/contenttype/forms"/>
  </ds:schemaRefs>
</ds:datastoreItem>
</file>

<file path=customXml/itemProps3.xml><?xml version="1.0" encoding="utf-8"?>
<ds:datastoreItem xmlns:ds="http://schemas.openxmlformats.org/officeDocument/2006/customXml" ds:itemID="{A90AEC8D-434A-4FEB-A05E-009FF1C198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b3e372-1b09-4211-95e4-0aeaf69bc9c4"/>
    <ds:schemaRef ds:uri="b1e9d495-d261-46bf-9af3-afd3d15e1b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3613</TotalTime>
  <Words>804</Words>
  <Application>Microsoft Macintosh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Astronomy 100 Lab 4</vt:lpstr>
      <vt:lpstr>Fill out the Pre-Lab 4 survey on Moodle.</vt:lpstr>
      <vt:lpstr>Part 1: Near, far, wherever you are</vt:lpstr>
      <vt:lpstr>PowerPoint Presentation</vt:lpstr>
      <vt:lpstr>Part 2: I need your love light</vt:lpstr>
      <vt:lpstr>Part 2: I need your love light</vt:lpstr>
      <vt:lpstr>Part 3: Intensity effects</vt:lpstr>
      <vt:lpstr>PowerPoint Presentation</vt:lpstr>
      <vt:lpstr>PowerPoint Presentation</vt:lpstr>
      <vt:lpstr>End-of-lab quiz password: nautilus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100 Lab 4</dc:title>
  <dc:creator>Yiwen Ban</dc:creator>
  <cp:lastModifiedBy>Yiwen Ban</cp:lastModifiedBy>
  <cp:revision>50</cp:revision>
  <dcterms:created xsi:type="dcterms:W3CDTF">2021-09-25T22:37:51Z</dcterms:created>
  <dcterms:modified xsi:type="dcterms:W3CDTF">2022-06-01T09:02:22Z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0x010100DC15728990DA7241B8DEC73F807DC921</vt:lpwstr>
  </property>
</Properties>
</file>